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95" r:id="rId2"/>
    <p:sldMasterId id="2147483660" r:id="rId3"/>
    <p:sldMasterId id="2147483681" r:id="rId4"/>
  </p:sldMasterIdLst>
  <p:notesMasterIdLst>
    <p:notesMasterId r:id="rId8"/>
  </p:notesMasterIdLst>
  <p:handoutMasterIdLst>
    <p:handoutMasterId r:id="rId9"/>
  </p:handoutMasterIdLst>
  <p:sldIdLst>
    <p:sldId id="260" r:id="rId5"/>
    <p:sldId id="261" r:id="rId6"/>
    <p:sldId id="262" r:id="rId7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5410"/>
    <a:srgbClr val="FFFF99"/>
    <a:srgbClr val="F6F38A"/>
    <a:srgbClr val="034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4088" autoAdjust="0"/>
  </p:normalViewPr>
  <p:slideViewPr>
    <p:cSldViewPr>
      <p:cViewPr varScale="1">
        <p:scale>
          <a:sx n="97" d="100"/>
          <a:sy n="97" d="100"/>
        </p:scale>
        <p:origin x="63" y="23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2684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C632778-87B0-4169-A8C1-7B6F66F357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F5D448D-9763-408C-B396-0444980859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33A6A-C37E-4A7E-8089-B270C11BB5DD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EA083D2-6EF6-475A-8978-D5AECB63AE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E0030CD-2545-408F-B855-02898AADF8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00A58-6082-4389-95CD-3FD83C70ED1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087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82922-CC88-4593-904A-4C73BB96B03C}" type="datetimeFigureOut">
              <a:rPr lang="nl-BE" smtClean="0"/>
              <a:t>25/08/2021</a:t>
            </a:fld>
            <a:endParaRPr lang="nl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nl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6B4A3-F932-4AF4-96E0-950D0EC44D23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757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13E3D14-8C4D-496C-83D4-F8BD321496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D34B8D-B739-431D-B3FA-E48C1B2E2F50}" type="datetimeFigureOut">
              <a:rPr lang="fr-BE" smtClean="0"/>
              <a:t>25-08-21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39A8A97-A365-42F0-8991-1745BFA6A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CB5055-12AC-478D-A7A0-DB364B025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1053CB-F1E5-4E5D-A929-843E0AA46EE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6749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F44E5F-9B0A-490C-8FB4-B901DB2AB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4D322E-437F-4247-AD3F-5091BD540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B842BB0-E7A8-47F9-B424-156CF5BA2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242F5EC-86F9-49D6-82C4-0C5FA1D582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877B7-7AF2-4585-A1AA-7E72EDC9FD0A}" type="datetimeFigureOut">
              <a:rPr lang="fr-BE" smtClean="0"/>
              <a:t>25-08-21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8A6A7EF-9B92-4CF7-A545-E263DCC82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52930E3-B67A-49BE-92BC-B4BBF2255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854349-A0CB-49F8-B24F-3F9BAE05372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56150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D3E8F6-BE06-44EB-A9B4-A7FB7364A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5E81148-D0B9-4B55-B3E1-4D8B1937DE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016AF53-B0AF-41CA-9D9B-9BA8E55DF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AEFF7B2-5554-4537-B12C-DB21B656B6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877B7-7AF2-4585-A1AA-7E72EDC9FD0A}" type="datetimeFigureOut">
              <a:rPr lang="fr-BE" smtClean="0"/>
              <a:t>25-08-21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807B63C-40C2-496B-AD6C-A50D8860D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3E91209-8889-4B88-92EB-6C69A2E37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854349-A0CB-49F8-B24F-3F9BAE05372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24436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B890BC-2048-4CFE-9FF7-9DB29CFF7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52A1D4E-2D98-4D6E-8D41-3030EF0E24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E753BA-2224-48A3-880C-391E9C3F6B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877B7-7AF2-4585-A1AA-7E72EDC9FD0A}" type="datetimeFigureOut">
              <a:rPr lang="fr-BE" smtClean="0"/>
              <a:t>25-08-21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BEA198-3762-4DA9-94BD-CEBDF0287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4DE01E-11C6-43E9-BF5F-92A0217E4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854349-A0CB-49F8-B24F-3F9BAE05372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91887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BE5314D-9496-4167-A52F-4F8FBB3600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A5E2C51-96CA-4C40-9D94-9F3BCCC566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FEF2DD-848A-4C10-AC88-DF463A31D8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877B7-7AF2-4585-A1AA-7E72EDC9FD0A}" type="datetimeFigureOut">
              <a:rPr lang="fr-BE" smtClean="0"/>
              <a:t>25-08-21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FAB3EC-0778-4FFA-8B6A-B36D963B0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7869C4-F713-47A4-934B-DE0E9CEA3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854349-A0CB-49F8-B24F-3F9BAE05372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15274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8BD119-E011-4660-B344-D53C9313D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C97D0E8-7CA3-4F61-96C2-E2093E53FE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9A014A-670F-45F7-A35F-2F3D6DFB5E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4EB3B-4ACC-4002-85D1-BA359B645CFB}" type="datetimeFigureOut">
              <a:rPr lang="fr-BE" smtClean="0"/>
              <a:t>25-08-21</a:t>
            </a:fld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EB1A8E-4AE1-44E6-BFEC-7F64939F5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6280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28EDB42D-1AD6-43E2-9E2C-35778D40EF5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64929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DD561A-AD61-4B46-B44A-CBE65763A4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DEA88B-963D-46ED-B337-8FC01BB001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A915C0-29D6-45DD-B0F9-6210C0DF03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883F62-FC06-4BAD-B384-1EBA2F206FE7}" type="datetimeFigureOut">
              <a:rPr lang="fr-BE" smtClean="0"/>
              <a:t>25-08-21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749C66-2769-4E69-85B3-E951D5A93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1E136A-4F99-40C9-A215-E162F8ECF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3D2A98-70C1-4BE4-AA45-012FB783EC2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65662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4A210D-D41A-4BB5-B5F6-731DD5990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F8FA62-79D6-410A-8726-3A13ABAFB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4AB9C4-9A09-4EFD-B842-629FA1F7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883F62-FC06-4BAD-B384-1EBA2F206FE7}" type="datetimeFigureOut">
              <a:rPr lang="fr-BE" smtClean="0"/>
              <a:t>25-08-21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834E00-0126-4D1A-9CD9-E39E70D92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752F89-2245-458F-A689-C36B6A07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3D2A98-70C1-4BE4-AA45-012FB783EC2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23051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C8E474-8C19-482C-A9C9-C48D21787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6B78150-8432-4C8A-9704-DB455FA38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36641F-636C-439E-A734-57C7EA4A9D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883F62-FC06-4BAD-B384-1EBA2F206FE7}" type="datetimeFigureOut">
              <a:rPr lang="fr-BE" smtClean="0"/>
              <a:t>25-08-21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D883E4-0B5B-40C0-AA24-9761FBE4D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C2E2E2-2D62-41EC-B40B-39BF53E22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3D2A98-70C1-4BE4-AA45-012FB783EC2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37596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F3F576-173E-4368-9A0D-9B8039F3B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726D7F-CCC1-4549-94B8-483D54456A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C403F1E-073C-49A8-8191-C79C60F042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AD86BBA-45DB-416B-B15B-8874C5AFF3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883F62-FC06-4BAD-B384-1EBA2F206FE7}" type="datetimeFigureOut">
              <a:rPr lang="fr-BE" smtClean="0"/>
              <a:t>25-08-21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BE1F76B-0536-4001-83D7-EBDD01615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BFD9F66-B3DE-4945-86C1-DD8C4C791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3D2A98-70C1-4BE4-AA45-012FB783EC2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1889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F443D4-B785-4338-8A79-39F7E91EA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82B1C5A-6C6A-4103-935A-4A1A09C47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42ACEE9-4383-4EB0-8D58-0BEB05E7E4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285FC24-55E2-4EDA-960D-EDFFE06B35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6DB223E-FFAD-4CDF-A7BB-1A3448C27D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CAFA7E5-0B25-43AD-ADB9-8B930A1699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883F62-FC06-4BAD-B384-1EBA2F206FE7}" type="datetimeFigureOut">
              <a:rPr lang="fr-BE" smtClean="0"/>
              <a:t>25-08-21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FB2942D-BBB6-447F-B646-F1A6F924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296DBD3-3736-45AD-B91B-5DA34DEFA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3D2A98-70C1-4BE4-AA45-012FB783EC2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0546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19852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284E4C-803F-469B-A7EE-E916194C6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8098B6A-46A6-4F2B-A4E5-9ABD926DC0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883F62-FC06-4BAD-B384-1EBA2F206FE7}" type="datetimeFigureOut">
              <a:rPr lang="fr-BE" smtClean="0"/>
              <a:t>25-08-21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DF1031-E84F-4718-A170-F6E04AC56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CA32FE7-C5BB-4142-A82F-F87E24821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3D2A98-70C1-4BE4-AA45-012FB783EC2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22822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0224D80-3843-4258-9C53-E8F129C17A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883F62-FC06-4BAD-B384-1EBA2F206FE7}" type="datetimeFigureOut">
              <a:rPr lang="fr-BE" smtClean="0"/>
              <a:t>25-08-21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3D9695B-0458-42DE-AC31-88F066414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FF310D-A221-4FDC-A6C2-E281521C9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3D2A98-70C1-4BE4-AA45-012FB783EC2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60528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208201-487D-44E2-B30A-F2F0B659D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90B316-F9C8-4F30-88AC-3A6891280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7CDF6E-C520-42F9-856B-11343A1466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1478AE6-834D-44C6-BFC7-59981C6E80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883F62-FC06-4BAD-B384-1EBA2F206FE7}" type="datetimeFigureOut">
              <a:rPr lang="fr-BE" smtClean="0"/>
              <a:t>25-08-21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2402566-DBEF-43D8-A3D4-C2C20010F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5F9498-99CC-4B80-B758-120725A96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3D2A98-70C1-4BE4-AA45-012FB783EC2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204985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2E1951-78CE-4ED2-B18B-9BEDBD37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27259CF-2449-4BDF-B657-82089CF44B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0ECD0F5-6EAC-4A83-AF76-1EE0A6CAA9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3E2CBB1-D6CC-407B-83A7-426E1E10F6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883F62-FC06-4BAD-B384-1EBA2F206FE7}" type="datetimeFigureOut">
              <a:rPr lang="fr-BE" smtClean="0"/>
              <a:t>25-08-21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F5AEEAF-7035-4AA8-83C0-02D631A08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5D360FA-C53F-4285-BDD3-484D75689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3D2A98-70C1-4BE4-AA45-012FB783EC2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348755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803F25-1B43-453D-9809-1D5393D9C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7A1EF5F-194B-4A08-910C-2945603B33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29CF8B-FD93-4D82-A522-2CB807197D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883F62-FC06-4BAD-B384-1EBA2F206FE7}" type="datetimeFigureOut">
              <a:rPr lang="fr-BE" smtClean="0"/>
              <a:t>25-08-21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70DF33-A045-4436-AFE9-DD0570EE7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7B1310-E1B9-49B6-B579-B86802208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3D2A98-70C1-4BE4-AA45-012FB783EC2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424596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D242D88-1724-45A9-B402-F6D981DAC5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306EBCC-8DE5-419E-9267-51A498C8D7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00B775-6BB6-40E6-BE41-89F5FC7917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883F62-FC06-4BAD-B384-1EBA2F206FE7}" type="datetimeFigureOut">
              <a:rPr lang="fr-BE" smtClean="0"/>
              <a:t>25-08-21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7287BF-D662-4728-897C-CE82B8B72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ACB64F-9A61-4A47-8509-74ED10F67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3D2A98-70C1-4BE4-AA45-012FB783EC2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199963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3A2E40-A523-41CE-9427-84D613011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C4991ED-06EA-4888-B191-2B1F8AEC3F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883F62-FC06-4BAD-B384-1EBA2F206FE7}" type="datetimeFigureOut">
              <a:rPr lang="fr-BE" smtClean="0"/>
              <a:t>25-08-21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EAB783E-690C-4855-900F-7CD42B212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82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00EEFA1-0E5F-4197-91BC-B9432B85A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3D2A98-70C1-4BE4-AA45-012FB783EC2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80565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304898-3494-489D-A4E8-3EB1DDA6A7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B9EB3A6-8C5A-481D-9250-7AF121773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D8E83E-DC2B-4073-96D4-B7A8AD4135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877B7-7AF2-4585-A1AA-7E72EDC9FD0A}" type="datetimeFigureOut">
              <a:rPr lang="fr-BE" smtClean="0"/>
              <a:t>25-08-21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3FCA78-62FC-4CC1-9CB4-94A3F7F74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BB73E2-2EA4-4586-8014-D7AA97427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854349-A0CB-49F8-B24F-3F9BAE05372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56166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AD932E-E609-4DCF-A88A-BE87D30AA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CEC1B3-5BC8-43A5-8042-82562850A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201D8E-D386-4D50-8C9A-F0D9EC441B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877B7-7AF2-4585-A1AA-7E72EDC9FD0A}" type="datetimeFigureOut">
              <a:rPr lang="fr-BE" smtClean="0"/>
              <a:t>25-08-21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D52614-8104-41E0-AE35-3DE61FDE0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E62B36-5DEF-458B-AB3A-AB17CC9C0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854349-A0CB-49F8-B24F-3F9BAE05372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28411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16274E-46DC-4205-BC19-C6CC9A659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EE9F8BC-E18E-4598-9A5A-2F76C10EC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CBC7FB-161F-4DF1-90DD-3F941E103D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877B7-7AF2-4585-A1AA-7E72EDC9FD0A}" type="datetimeFigureOut">
              <a:rPr lang="fr-BE" smtClean="0"/>
              <a:t>25-08-21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A9AEE8-DF05-428F-9B53-D98AFF3F1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A39257-1A5B-4330-B450-C47ADA332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854349-A0CB-49F8-B24F-3F9BAE05372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77529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11682B-D684-436A-B904-3BFB0A9B4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7B1EE7-239B-44AD-BEE7-DDC728BD58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B0C7E40-3AB1-4B06-8980-244689AF9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0D4BBD4-E264-461A-A992-59E155F8DE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877B7-7AF2-4585-A1AA-7E72EDC9FD0A}" type="datetimeFigureOut">
              <a:rPr lang="fr-BE" smtClean="0"/>
              <a:t>25-08-21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C406CB3-2C9F-46E0-86B5-E63405288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1DB514C-3696-4A3F-8F15-B58C011B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854349-A0CB-49F8-B24F-3F9BAE05372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0005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6C5720-0DB6-4DFD-A3DC-D529963CA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938B9F-2105-421D-BDE8-9B12B8CA0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02EFEAB-D17E-4380-B606-F15F148C2D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A3DCD84-5659-4BD4-95C9-3FB31D017D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CCC708E-B005-4D90-A16F-70F873E139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E98F515-C8D8-449D-B0B5-ECB33C667A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877B7-7AF2-4585-A1AA-7E72EDC9FD0A}" type="datetimeFigureOut">
              <a:rPr lang="fr-BE" smtClean="0"/>
              <a:t>25-08-21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9DFF4A4-2745-4F93-B412-4BDB4CFE5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7B25A32-A8E0-4242-AE33-CBFABE26F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854349-A0CB-49F8-B24F-3F9BAE05372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09560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15D9DD-DD10-42DD-B4D8-76D8B77F5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48014E3-3542-42D2-83C3-DFD6CBA14C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877B7-7AF2-4585-A1AA-7E72EDC9FD0A}" type="datetimeFigureOut">
              <a:rPr lang="fr-BE" smtClean="0"/>
              <a:t>25-08-21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93C5E6-F984-4015-A42A-7E16CF68C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F029812-83DF-4F66-9ECB-CDE715D17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854349-A0CB-49F8-B24F-3F9BAE05372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45202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BD53A12-4BDA-46CC-BB20-E43AF99FC7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877B7-7AF2-4585-A1AA-7E72EDC9FD0A}" type="datetimeFigureOut">
              <a:rPr lang="fr-BE" smtClean="0"/>
              <a:t>25-08-21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A59453B-B4FC-4769-BB9A-FAF3D5D50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1D7362-73DF-41FA-B081-A3D819BCE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854349-A0CB-49F8-B24F-3F9BAE05372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17644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53F79EEA-F673-4171-926B-B649B36276A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041"/>
            <a:ext cx="12192000" cy="235513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FA717B4-F4CF-41F6-919B-07A4515CC2ED}"/>
              </a:ext>
            </a:extLst>
          </p:cNvPr>
          <p:cNvSpPr/>
          <p:nvPr userDrawn="1"/>
        </p:nvSpPr>
        <p:spPr>
          <a:xfrm>
            <a:off x="1" y="3055313"/>
            <a:ext cx="12192000" cy="1381799"/>
          </a:xfrm>
          <a:prstGeom prst="rect">
            <a:avLst/>
          </a:prstGeom>
          <a:solidFill>
            <a:srgbClr val="B854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BBE0B94-BA48-4DD1-8C76-DA36D8216082}"/>
              </a:ext>
            </a:extLst>
          </p:cNvPr>
          <p:cNvSpPr txBox="1"/>
          <p:nvPr userDrawn="1"/>
        </p:nvSpPr>
        <p:spPr>
          <a:xfrm>
            <a:off x="911424" y="3041665"/>
            <a:ext cx="1051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000" b="1" dirty="0" err="1">
                <a:solidFill>
                  <a:schemeClr val="bg1"/>
                </a:solidFill>
              </a:rPr>
              <a:t>Regaining</a:t>
            </a:r>
            <a:r>
              <a:rPr lang="fr-BE" sz="4000" b="1" dirty="0">
                <a:solidFill>
                  <a:schemeClr val="bg1"/>
                </a:solidFill>
              </a:rPr>
              <a:t> Trust and Confidence to Boost </a:t>
            </a:r>
          </a:p>
          <a:p>
            <a:pPr algn="ctr"/>
            <a:r>
              <a:rPr lang="fr-BE" sz="4000" b="1" dirty="0">
                <a:solidFill>
                  <a:schemeClr val="bg1"/>
                </a:solidFill>
              </a:rPr>
              <a:t>the Economy and to </a:t>
            </a:r>
            <a:r>
              <a:rPr lang="fr-BE" sz="4000" b="1" dirty="0" err="1">
                <a:solidFill>
                  <a:schemeClr val="bg1"/>
                </a:solidFill>
              </a:rPr>
              <a:t>Recover</a:t>
            </a:r>
            <a:r>
              <a:rPr lang="fr-BE" sz="4000" b="1" dirty="0">
                <a:solidFill>
                  <a:schemeClr val="bg1"/>
                </a:solidFill>
              </a:rPr>
              <a:t> </a:t>
            </a:r>
            <a:r>
              <a:rPr lang="fr-BE" sz="4000" b="1" dirty="0" err="1">
                <a:solidFill>
                  <a:schemeClr val="bg1"/>
                </a:solidFill>
              </a:rPr>
              <a:t>from</a:t>
            </a:r>
            <a:r>
              <a:rPr lang="fr-BE" sz="4000" b="1" dirty="0">
                <a:solidFill>
                  <a:schemeClr val="bg1"/>
                </a:solidFill>
              </a:rPr>
              <a:t> </a:t>
            </a:r>
            <a:r>
              <a:rPr lang="fr-BE" sz="4000" b="1" dirty="0" err="1">
                <a:solidFill>
                  <a:schemeClr val="bg1"/>
                </a:solidFill>
              </a:rPr>
              <a:t>Pandemic</a:t>
            </a:r>
            <a:endParaRPr lang="fr-BE" sz="4000" b="1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76AC71-0D3C-4957-8C60-E58903FF7AF6}"/>
              </a:ext>
            </a:extLst>
          </p:cNvPr>
          <p:cNvSpPr/>
          <p:nvPr userDrawn="1"/>
        </p:nvSpPr>
        <p:spPr>
          <a:xfrm>
            <a:off x="0" y="6310597"/>
            <a:ext cx="12192000" cy="5529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2C80288-E5FD-4EDB-9817-50C3D0CB7A5B}"/>
              </a:ext>
            </a:extLst>
          </p:cNvPr>
          <p:cNvSpPr txBox="1"/>
          <p:nvPr userDrawn="1"/>
        </p:nvSpPr>
        <p:spPr>
          <a:xfrm>
            <a:off x="3575720" y="6372607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>
                <a:solidFill>
                  <a:schemeClr val="accent1">
                    <a:lumMod val="50000"/>
                  </a:schemeClr>
                </a:solidFill>
              </a:rPr>
              <a:t>48th ASECAP STUDY &amp; INFORMATION DAYS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BD7C37D-053D-423E-B12F-C80A3588A48E}"/>
              </a:ext>
            </a:extLst>
          </p:cNvPr>
          <p:cNvSpPr txBox="1"/>
          <p:nvPr userDrawn="1"/>
        </p:nvSpPr>
        <p:spPr>
          <a:xfrm>
            <a:off x="191344" y="6372607"/>
            <a:ext cx="2218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800" b="0" i="1" kern="12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November</a:t>
            </a:r>
            <a:r>
              <a:rPr lang="fr-BE" sz="1800" b="0" i="1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10, 2021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6E25C76-AC8D-4F72-B60C-A5E9949BF22E}"/>
              </a:ext>
            </a:extLst>
          </p:cNvPr>
          <p:cNvSpPr txBox="1"/>
          <p:nvPr userDrawn="1"/>
        </p:nvSpPr>
        <p:spPr>
          <a:xfrm>
            <a:off x="9671720" y="640384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0" i="1" dirty="0"/>
              <a:t>www.asecapdays.com</a:t>
            </a:r>
          </a:p>
        </p:txBody>
      </p:sp>
    </p:spTree>
    <p:extLst>
      <p:ext uri="{BB962C8B-B14F-4D97-AF65-F5344CB8AC3E}">
        <p14:creationId xmlns:p14="http://schemas.microsoft.com/office/powerpoint/2010/main" val="1727961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396AD11-C6CE-472F-A6AF-A86E84AA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BE" dirty="0"/>
          </a:p>
        </p:txBody>
      </p:sp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A0AE1E19-55FC-477F-A7BD-C5D0471D0A8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35539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C05252D-8138-475F-8E49-1ECF87CC7B5F}"/>
              </a:ext>
            </a:extLst>
          </p:cNvPr>
          <p:cNvSpPr/>
          <p:nvPr userDrawn="1"/>
        </p:nvSpPr>
        <p:spPr>
          <a:xfrm>
            <a:off x="0" y="2780928"/>
            <a:ext cx="12192000" cy="1288068"/>
          </a:xfrm>
          <a:prstGeom prst="rect">
            <a:avLst/>
          </a:prstGeom>
          <a:solidFill>
            <a:srgbClr val="B854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B670CD3-B953-4D8C-98D4-E23429D44674}"/>
              </a:ext>
            </a:extLst>
          </p:cNvPr>
          <p:cNvSpPr txBox="1"/>
          <p:nvPr userDrawn="1"/>
        </p:nvSpPr>
        <p:spPr>
          <a:xfrm>
            <a:off x="1055440" y="2753633"/>
            <a:ext cx="1051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000" b="1" dirty="0" err="1">
                <a:solidFill>
                  <a:schemeClr val="bg1"/>
                </a:solidFill>
              </a:rPr>
              <a:t>Regaining</a:t>
            </a:r>
            <a:r>
              <a:rPr lang="fr-BE" sz="4000" b="1" dirty="0">
                <a:solidFill>
                  <a:schemeClr val="bg1"/>
                </a:solidFill>
              </a:rPr>
              <a:t> Trust and Confidence to Boost </a:t>
            </a:r>
          </a:p>
          <a:p>
            <a:pPr algn="ctr"/>
            <a:r>
              <a:rPr lang="fr-BE" sz="4000" b="1" dirty="0">
                <a:solidFill>
                  <a:schemeClr val="bg1"/>
                </a:solidFill>
              </a:rPr>
              <a:t>the Economy and to </a:t>
            </a:r>
            <a:r>
              <a:rPr lang="fr-BE" sz="4000" b="1" dirty="0" err="1">
                <a:solidFill>
                  <a:schemeClr val="bg1"/>
                </a:solidFill>
              </a:rPr>
              <a:t>Recover</a:t>
            </a:r>
            <a:r>
              <a:rPr lang="fr-BE" sz="4000" b="1" dirty="0">
                <a:solidFill>
                  <a:schemeClr val="bg1"/>
                </a:solidFill>
              </a:rPr>
              <a:t> </a:t>
            </a:r>
            <a:r>
              <a:rPr lang="fr-BE" sz="4000" b="1" dirty="0" err="1">
                <a:solidFill>
                  <a:schemeClr val="bg1"/>
                </a:solidFill>
              </a:rPr>
              <a:t>from</a:t>
            </a:r>
            <a:r>
              <a:rPr lang="fr-BE" sz="4000" b="1" dirty="0">
                <a:solidFill>
                  <a:schemeClr val="bg1"/>
                </a:solidFill>
              </a:rPr>
              <a:t> </a:t>
            </a:r>
            <a:r>
              <a:rPr lang="fr-BE" sz="4000" b="1" dirty="0" err="1">
                <a:solidFill>
                  <a:schemeClr val="bg1"/>
                </a:solidFill>
              </a:rPr>
              <a:t>Pandemic</a:t>
            </a:r>
            <a:endParaRPr lang="fr-BE" sz="4000" b="1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F62722-48C6-4BF5-8C7F-688D14F95231}"/>
              </a:ext>
            </a:extLst>
          </p:cNvPr>
          <p:cNvSpPr/>
          <p:nvPr userDrawn="1"/>
        </p:nvSpPr>
        <p:spPr>
          <a:xfrm>
            <a:off x="0" y="4068996"/>
            <a:ext cx="12192000" cy="576064"/>
          </a:xfrm>
          <a:prstGeom prst="rect">
            <a:avLst/>
          </a:prstGeom>
          <a:solidFill>
            <a:srgbClr val="F6F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2519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21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D00D17C-222B-420B-8658-9FDC498EC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33" y="7647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TITLE OF THE PRESENTATION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F0737F2-327F-41AF-A15C-4C5BDAE65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7408" y="2370137"/>
            <a:ext cx="10515600" cy="3363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NAME OF THE SPEAKER(S)</a:t>
            </a:r>
          </a:p>
          <a:p>
            <a:pPr lvl="0"/>
            <a:r>
              <a:rPr lang="fr-FR" dirty="0"/>
              <a:t>COMPANY NAME</a:t>
            </a:r>
          </a:p>
          <a:p>
            <a:pPr lvl="0"/>
            <a:r>
              <a:rPr lang="fr-FR" dirty="0"/>
              <a:t>CONTACT DETAILS</a:t>
            </a:r>
            <a:endParaRPr lang="fr-BE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CBFA1C5-80E6-4C02-A83F-6974361A37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833" y="44624"/>
            <a:ext cx="1924167" cy="170561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CE69F51-DBF4-4F4F-A5F4-F1D99E7B0369}"/>
              </a:ext>
            </a:extLst>
          </p:cNvPr>
          <p:cNvSpPr txBox="1"/>
          <p:nvPr userDrawn="1"/>
        </p:nvSpPr>
        <p:spPr>
          <a:xfrm>
            <a:off x="3698854" y="6581001"/>
            <a:ext cx="4794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i="1" dirty="0">
                <a:solidFill>
                  <a:srgbClr val="B85410"/>
                </a:solidFill>
              </a:rPr>
              <a:t>- 48</a:t>
            </a:r>
            <a:r>
              <a:rPr lang="fr-BE" sz="1200" i="1" strike="noStrike" baseline="30000" dirty="0">
                <a:solidFill>
                  <a:srgbClr val="B85410"/>
                </a:solidFill>
              </a:rPr>
              <a:t>th</a:t>
            </a:r>
            <a:r>
              <a:rPr lang="fr-BE" sz="1200" i="1" dirty="0">
                <a:solidFill>
                  <a:srgbClr val="B85410"/>
                </a:solidFill>
              </a:rPr>
              <a:t> ASECAP STUDY &amp; INFORMATION DAYS - 10</a:t>
            </a:r>
            <a:r>
              <a:rPr lang="fr-BE" sz="1200" i="1" baseline="30000" dirty="0">
                <a:solidFill>
                  <a:srgbClr val="B85410"/>
                </a:solidFill>
              </a:rPr>
              <a:t>th</a:t>
            </a:r>
            <a:r>
              <a:rPr lang="fr-BE" sz="1200" i="1" dirty="0">
                <a:solidFill>
                  <a:srgbClr val="B85410"/>
                </a:solidFill>
              </a:rPr>
              <a:t> of </a:t>
            </a:r>
            <a:r>
              <a:rPr lang="fr-BE" sz="1200" i="1" dirty="0" err="1">
                <a:solidFill>
                  <a:srgbClr val="B85410"/>
                </a:solidFill>
              </a:rPr>
              <a:t>November</a:t>
            </a:r>
            <a:r>
              <a:rPr lang="fr-BE" sz="1200" i="1" dirty="0">
                <a:solidFill>
                  <a:srgbClr val="B85410"/>
                </a:solidFill>
              </a:rPr>
              <a:t> 2021 -</a:t>
            </a:r>
          </a:p>
        </p:txBody>
      </p:sp>
    </p:spTree>
    <p:extLst>
      <p:ext uri="{BB962C8B-B14F-4D97-AF65-F5344CB8AC3E}">
        <p14:creationId xmlns:p14="http://schemas.microsoft.com/office/powerpoint/2010/main" val="7682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1B74CEC-7B1C-4F97-9BE9-50BD2D00A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209450"/>
            <a:ext cx="9433048" cy="471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INSERT A TITLE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8009C35-75FD-446E-A093-A4B7F4147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C9ADA8-C472-4EEB-92A8-FBEE46393FC6}"/>
              </a:ext>
            </a:extLst>
          </p:cNvPr>
          <p:cNvSpPr/>
          <p:nvPr userDrawn="1"/>
        </p:nvSpPr>
        <p:spPr>
          <a:xfrm>
            <a:off x="0" y="1052736"/>
            <a:ext cx="12192000" cy="144016"/>
          </a:xfrm>
          <a:prstGeom prst="rect">
            <a:avLst/>
          </a:prstGeom>
          <a:gradFill>
            <a:gsLst>
              <a:gs pos="92826">
                <a:srgbClr val="FFFF00"/>
              </a:gs>
              <a:gs pos="32054">
                <a:srgbClr val="FF6600"/>
              </a:gs>
              <a:gs pos="62000">
                <a:srgbClr val="FFC500"/>
              </a:gs>
              <a:gs pos="0">
                <a:srgbClr val="FF0000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2B0E3FF-7585-451D-915E-2237AC22893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548" y="44624"/>
            <a:ext cx="1080120" cy="97571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F1121F6-8BA3-41F6-A7CB-B7CF248CECF9}"/>
              </a:ext>
            </a:extLst>
          </p:cNvPr>
          <p:cNvSpPr txBox="1"/>
          <p:nvPr userDrawn="1"/>
        </p:nvSpPr>
        <p:spPr>
          <a:xfrm>
            <a:off x="3698854" y="6525344"/>
            <a:ext cx="4794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i="1" dirty="0">
                <a:solidFill>
                  <a:srgbClr val="B85410"/>
                </a:solidFill>
              </a:rPr>
              <a:t>48</a:t>
            </a:r>
            <a:r>
              <a:rPr lang="fr-BE" sz="1200" i="1" baseline="30000" dirty="0">
                <a:solidFill>
                  <a:srgbClr val="B85410"/>
                </a:solidFill>
              </a:rPr>
              <a:t>th</a:t>
            </a:r>
            <a:r>
              <a:rPr lang="fr-BE" sz="1200" i="1" dirty="0">
                <a:solidFill>
                  <a:srgbClr val="B85410"/>
                </a:solidFill>
              </a:rPr>
              <a:t> ASECAP STUDY &amp; INFORMATION DAYS - 10</a:t>
            </a:r>
            <a:r>
              <a:rPr lang="fr-BE" sz="1200" i="1" baseline="30000" dirty="0">
                <a:solidFill>
                  <a:srgbClr val="B85410"/>
                </a:solidFill>
              </a:rPr>
              <a:t>th</a:t>
            </a:r>
            <a:r>
              <a:rPr lang="fr-BE" sz="1200" i="1" dirty="0">
                <a:solidFill>
                  <a:srgbClr val="B85410"/>
                </a:solidFill>
              </a:rPr>
              <a:t> of </a:t>
            </a:r>
            <a:r>
              <a:rPr lang="fr-BE" sz="1200" i="1" dirty="0" err="1">
                <a:solidFill>
                  <a:srgbClr val="B85410"/>
                </a:solidFill>
              </a:rPr>
              <a:t>November</a:t>
            </a:r>
            <a:r>
              <a:rPr lang="fr-BE" sz="1200" i="1" dirty="0">
                <a:solidFill>
                  <a:srgbClr val="B85410"/>
                </a:solidFill>
              </a:rPr>
              <a:t> 2021 </a:t>
            </a:r>
          </a:p>
        </p:txBody>
      </p:sp>
    </p:spTree>
    <p:extLst>
      <p:ext uri="{BB962C8B-B14F-4D97-AF65-F5344CB8AC3E}">
        <p14:creationId xmlns:p14="http://schemas.microsoft.com/office/powerpoint/2010/main" val="79837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63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708EB6-6B21-466F-A43E-DFEDCCCAD9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6" y="548680"/>
            <a:ext cx="9144000" cy="2387600"/>
          </a:xfrm>
        </p:spPr>
        <p:txBody>
          <a:bodyPr/>
          <a:lstStyle/>
          <a:p>
            <a:r>
              <a:rPr lang="fr-BE" dirty="0"/>
              <a:t>TITLE OF THE PRESENTATION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B09AA9D-73D7-4A3A-BAA5-1FD3159B3E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/>
              <a:t>NAME OF THE SPEAKER(S)</a:t>
            </a:r>
          </a:p>
          <a:p>
            <a:r>
              <a:rPr lang="fr-BE" dirty="0"/>
              <a:t>COMPANY NAME</a:t>
            </a:r>
          </a:p>
          <a:p>
            <a:r>
              <a:rPr lang="fr-BE" dirty="0"/>
              <a:t>CONTACT DETAILS</a:t>
            </a:r>
          </a:p>
        </p:txBody>
      </p:sp>
    </p:spTree>
    <p:extLst>
      <p:ext uri="{BB962C8B-B14F-4D97-AF65-F5344CB8AC3E}">
        <p14:creationId xmlns:p14="http://schemas.microsoft.com/office/powerpoint/2010/main" val="528384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C5BDED-5275-4871-A099-825B22E45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2EB280-7335-48FE-B2AB-D6FCCE12E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38209191"/>
      </p:ext>
    </p:extLst>
  </p:cSld>
  <p:clrMapOvr>
    <a:masterClrMapping/>
  </p:clrMapOvr>
</p:sld>
</file>

<file path=ppt/theme/theme1.xml><?xml version="1.0" encoding="utf-8"?>
<a:theme xmlns:a="http://schemas.openxmlformats.org/drawingml/2006/main" name="PAGE DE GARDE A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ception personnalisée">
  <a:themeElements>
    <a:clrScheme name="Rouge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IAPO GENERA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17446</TotalTime>
  <Words>15</Words>
  <Application>Microsoft Office PowerPoint</Application>
  <PresentationFormat>Grand écran</PresentationFormat>
  <Paragraphs>4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PAGE DE GARDE AD</vt:lpstr>
      <vt:lpstr>1_Conception personnalisée</vt:lpstr>
      <vt:lpstr>Conception personnalisée</vt:lpstr>
      <vt:lpstr>DIAPO GENERALE</vt:lpstr>
      <vt:lpstr>Présentation PowerPoint</vt:lpstr>
      <vt:lpstr>TITLE OF THE PRESENTATION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ASECAP</dc:creator>
  <cp:lastModifiedBy>Romina Conti</cp:lastModifiedBy>
  <cp:revision>50</cp:revision>
  <dcterms:created xsi:type="dcterms:W3CDTF">2016-11-16T13:09:52Z</dcterms:created>
  <dcterms:modified xsi:type="dcterms:W3CDTF">2021-08-26T08:07:04Z</dcterms:modified>
</cp:coreProperties>
</file>