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2"/>
    <p:restoredTop sz="96327"/>
  </p:normalViewPr>
  <p:slideViewPr>
    <p:cSldViewPr snapToGrid="0">
      <p:cViewPr varScale="1">
        <p:scale>
          <a:sx n="71" d="100"/>
          <a:sy n="71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design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E90B35AD-34C4-0324-7CDA-952280169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77207" y="0"/>
            <a:ext cx="8014793" cy="68676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C3306A-E1D7-874D-2542-AC3930BB6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68" y="555865"/>
            <a:ext cx="2107991" cy="202827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4974D20-959E-9FC7-F3EC-4789F0674D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2255" y="5746543"/>
            <a:ext cx="3056743" cy="104221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DECD84-06AC-4FBD-6682-1A4FC219065F}"/>
              </a:ext>
            </a:extLst>
          </p:cNvPr>
          <p:cNvSpPr txBox="1"/>
          <p:nvPr userDrawn="1"/>
        </p:nvSpPr>
        <p:spPr>
          <a:xfrm>
            <a:off x="9615752" y="5458359"/>
            <a:ext cx="11897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0" i="0" dirty="0">
                <a:solidFill>
                  <a:schemeClr val="bg1"/>
                </a:solidFill>
                <a:latin typeface="Montserrat Medium" pitchFamily="2" charset="77"/>
              </a:rPr>
              <a:t>HOSTED BY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D6E4B139-4BE2-C83B-9D89-7241CCAAC7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0370" y="5472955"/>
            <a:ext cx="2719388" cy="134461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>
                <a:latin typeface="Montserrat" pitchFamily="2" charset="77"/>
              </a:defRPr>
            </a:lvl1pPr>
          </a:lstStyle>
          <a:p>
            <a:r>
              <a:rPr lang="it-IT" dirty="0"/>
              <a:t>COMPANY LOGO</a:t>
            </a:r>
          </a:p>
        </p:txBody>
      </p:sp>
      <p:sp>
        <p:nvSpPr>
          <p:cNvPr id="2" name="CasellaDiTesto 11">
            <a:extLst>
              <a:ext uri="{FF2B5EF4-FFF2-40B4-BE49-F238E27FC236}">
                <a16:creationId xmlns:a16="http://schemas.microsoft.com/office/drawing/2014/main" id="{9A4A01D0-5400-F2B0-FD98-D6474BCA9BCD}"/>
              </a:ext>
            </a:extLst>
          </p:cNvPr>
          <p:cNvSpPr txBox="1"/>
          <p:nvPr userDrawn="1"/>
        </p:nvSpPr>
        <p:spPr>
          <a:xfrm>
            <a:off x="5113843" y="5458526"/>
            <a:ext cx="15199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0" i="0" dirty="0">
                <a:solidFill>
                  <a:schemeClr val="bg1"/>
                </a:solidFill>
                <a:latin typeface="Montserrat Medium" pitchFamily="2" charset="77"/>
              </a:rPr>
              <a:t>ORGANIZED BY</a:t>
            </a:r>
          </a:p>
        </p:txBody>
      </p:sp>
      <p:pic>
        <p:nvPicPr>
          <p:cNvPr id="5" name="Image 4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E2E43D58-19BA-5E86-A5B1-2B520C81B7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60794" y="5925187"/>
            <a:ext cx="1886782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57A5E3F-20FD-2999-B807-07456D5C9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43"/>
          <a:stretch/>
        </p:blipFill>
        <p:spPr>
          <a:xfrm>
            <a:off x="0" y="0"/>
            <a:ext cx="11369964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EA5423-1E07-BD20-F894-E3B0EAB0EE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734" y="285688"/>
            <a:ext cx="1595747" cy="1535403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D7550C7-7072-0F63-6476-12ADFD0ED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865" y="2391936"/>
            <a:ext cx="7833184" cy="1089529"/>
          </a:xfrm>
        </p:spPr>
        <p:txBody>
          <a:bodyPr wrap="square">
            <a:spAutoFit/>
          </a:bodyPr>
          <a:lstStyle>
            <a:lvl1pPr marL="0" indent="0" algn="l">
              <a:buNone/>
              <a:defRPr sz="3600" b="1" i="0">
                <a:solidFill>
                  <a:srgbClr val="0169A4"/>
                </a:solidFill>
                <a:latin typeface="Montserrat ExtraBold" pitchFamily="2" charset="77"/>
              </a:defRPr>
            </a:lvl1pPr>
            <a:lvl2pPr marL="4572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2pPr>
            <a:lvl3pPr marL="9144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3pPr>
            <a:lvl4pPr marL="13716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4pPr>
            <a:lvl5pPr marL="18288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it-IT" dirty="0"/>
              <a:t>TITLE PRESENTATION:                      LOREM IPSUM DOLOR SIT</a:t>
            </a:r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0F8A264B-EA37-178E-D56B-ECA6B26D9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865" y="3429000"/>
            <a:ext cx="7833184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169A4"/>
                </a:solidFill>
                <a:latin typeface="Montserrat ExtraBold" pitchFamily="2" charset="77"/>
              </a:defRPr>
            </a:lvl1pPr>
            <a:lvl2pPr marL="4572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2pPr>
            <a:lvl3pPr marL="9144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3pPr>
            <a:lvl4pPr marL="13716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4pPr>
            <a:lvl5pPr marL="18288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it-IT" dirty="0"/>
              <a:t>SUBTITLE LOREM IPSUM</a:t>
            </a:r>
          </a:p>
        </p:txBody>
      </p:sp>
      <p:sp>
        <p:nvSpPr>
          <p:cNvPr id="3" name="CasellaDiTesto 11">
            <a:extLst>
              <a:ext uri="{FF2B5EF4-FFF2-40B4-BE49-F238E27FC236}">
                <a16:creationId xmlns:a16="http://schemas.microsoft.com/office/drawing/2014/main" id="{1508577F-86CF-7783-6F1A-49DE3A65FDF2}"/>
              </a:ext>
            </a:extLst>
          </p:cNvPr>
          <p:cNvSpPr txBox="1"/>
          <p:nvPr userDrawn="1"/>
        </p:nvSpPr>
        <p:spPr>
          <a:xfrm>
            <a:off x="4817962" y="5164071"/>
            <a:ext cx="11897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0" i="0" dirty="0">
                <a:solidFill>
                  <a:srgbClr val="0169A4"/>
                </a:solidFill>
                <a:latin typeface="Montserrat Medium" pitchFamily="2" charset="77"/>
              </a:rPr>
              <a:t>HOSTED BY</a:t>
            </a:r>
          </a:p>
        </p:txBody>
      </p:sp>
      <p:sp>
        <p:nvSpPr>
          <p:cNvPr id="4" name="CasellaDiTesto 11">
            <a:extLst>
              <a:ext uri="{FF2B5EF4-FFF2-40B4-BE49-F238E27FC236}">
                <a16:creationId xmlns:a16="http://schemas.microsoft.com/office/drawing/2014/main" id="{593FDAE4-D64D-A040-0711-9D585C049D25}"/>
              </a:ext>
            </a:extLst>
          </p:cNvPr>
          <p:cNvSpPr txBox="1"/>
          <p:nvPr userDrawn="1"/>
        </p:nvSpPr>
        <p:spPr>
          <a:xfrm>
            <a:off x="623331" y="5164071"/>
            <a:ext cx="15199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0" i="0" dirty="0">
                <a:solidFill>
                  <a:srgbClr val="0169A4"/>
                </a:solidFill>
                <a:latin typeface="Montserrat Medium" pitchFamily="2" charset="77"/>
              </a:rPr>
              <a:t>ORGANIZED BY</a:t>
            </a:r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AB9E88A-92FA-E761-4CF2-F0773E2E21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247" y="5760001"/>
            <a:ext cx="1902135" cy="553501"/>
          </a:xfrm>
          <a:prstGeom prst="rect">
            <a:avLst/>
          </a:prstGeom>
        </p:spPr>
      </p:pic>
      <p:pic>
        <p:nvPicPr>
          <p:cNvPr id="14" name="Image 13" descr="Une image contenant logo, symbole, Police, Graphique&#10;&#10;Description générée automatiquement">
            <a:extLst>
              <a:ext uri="{FF2B5EF4-FFF2-40B4-BE49-F238E27FC236}">
                <a16:creationId xmlns:a16="http://schemas.microsoft.com/office/drawing/2014/main" id="{4E8E4608-9919-FB68-8D52-33762521A5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91110" y="5638965"/>
            <a:ext cx="796693" cy="795572"/>
          </a:xfrm>
          <a:prstGeom prst="rect">
            <a:avLst/>
          </a:prstGeom>
        </p:spPr>
      </p:pic>
      <p:pic>
        <p:nvPicPr>
          <p:cNvPr id="17" name="Image 16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90E19683-FEEE-00F5-CA52-32B4BE2236F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43163" y="5795452"/>
            <a:ext cx="2161036" cy="521209"/>
          </a:xfrm>
          <a:prstGeom prst="rect">
            <a:avLst/>
          </a:prstGeom>
        </p:spPr>
      </p:pic>
      <p:pic>
        <p:nvPicPr>
          <p:cNvPr id="18" name="Immagine 10">
            <a:extLst>
              <a:ext uri="{FF2B5EF4-FFF2-40B4-BE49-F238E27FC236}">
                <a16:creationId xmlns:a16="http://schemas.microsoft.com/office/drawing/2014/main" id="{444CDAF2-3A79-5C07-FD79-7932581E8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67335" r="78345"/>
          <a:stretch/>
        </p:blipFill>
        <p:spPr>
          <a:xfrm flipH="1">
            <a:off x="10753653" y="5546109"/>
            <a:ext cx="1438347" cy="1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4560F59-4FB4-931B-0C10-B125FA615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53"/>
          <a:stretch/>
        </p:blipFill>
        <p:spPr>
          <a:xfrm>
            <a:off x="-1631576" y="349623"/>
            <a:ext cx="10990729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100525-0D85-40A5-3CA2-D9C9062A3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5912" y="285688"/>
            <a:ext cx="1069580" cy="102913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37A0B-81CD-90D4-8D1A-E319848C1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6656" y="2178051"/>
            <a:ext cx="8982075" cy="39179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nl-BE" dirty="0"/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7C3287D6-8442-0809-5300-F517B3FDF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7335" r="78345"/>
          <a:stretch/>
        </p:blipFill>
        <p:spPr>
          <a:xfrm>
            <a:off x="0" y="5559299"/>
            <a:ext cx="1542552" cy="1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3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7FDFB82-DACD-D8F4-EC24-D0D3B26B8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271" t="-1" b="-1703"/>
          <a:stretch/>
        </p:blipFill>
        <p:spPr>
          <a:xfrm>
            <a:off x="1815919" y="585798"/>
            <a:ext cx="8238565" cy="59865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AF2F562-9CA9-A5AA-FE51-C625671F6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501" y="285688"/>
            <a:ext cx="1069580" cy="1029133"/>
          </a:xfrm>
          <a:prstGeom prst="rect">
            <a:avLst/>
          </a:prstGeom>
        </p:spPr>
      </p:pic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B7AD9DED-AD87-0A19-19A6-DE444C19D2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3210" y="285688"/>
            <a:ext cx="4142281" cy="3691460"/>
          </a:xfrm>
        </p:spPr>
        <p:txBody>
          <a:bodyPr>
            <a:spAutoFit/>
          </a:bodyPr>
          <a:lstStyle>
            <a:lvl1pPr marL="0" indent="0" algn="r">
              <a:lnSpc>
                <a:spcPct val="120000"/>
              </a:lnSpc>
              <a:buNone/>
              <a:defRPr sz="1400">
                <a:latin typeface="Montserrat" pitchFamily="2" charset="77"/>
              </a:defRPr>
            </a:lvl1pPr>
            <a:lvl2pPr marL="457200" indent="0">
              <a:buNone/>
              <a:defRPr sz="2000">
                <a:latin typeface="Montserrat" pitchFamily="2" charset="77"/>
              </a:defRPr>
            </a:lvl2pPr>
            <a:lvl3pPr marL="914400" indent="0">
              <a:buNone/>
              <a:defRPr sz="1800">
                <a:latin typeface="Montserrat" pitchFamily="2" charset="77"/>
              </a:defRPr>
            </a:lvl3pPr>
            <a:lvl4pPr marL="1371600" indent="0">
              <a:buNone/>
              <a:defRPr sz="1600">
                <a:latin typeface="Montserrat" pitchFamily="2" charset="77"/>
              </a:defRPr>
            </a:lvl4pPr>
            <a:lvl5pPr marL="1828800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Integer</a:t>
            </a:r>
            <a:r>
              <a:rPr lang="it-IT" dirty="0"/>
              <a:t> ut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ligula. Sed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placerat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sollicitudin</a:t>
            </a:r>
            <a:r>
              <a:rPr lang="it-IT" dirty="0"/>
              <a:t> ornare massa a </a:t>
            </a:r>
            <a:r>
              <a:rPr lang="it-IT" dirty="0" err="1"/>
              <a:t>feugiat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hendrerit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 viverra.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 </a:t>
            </a:r>
            <a:r>
              <a:rPr lang="it-IT" dirty="0" err="1"/>
              <a:t>hendrerit</a:t>
            </a:r>
            <a:r>
              <a:rPr lang="it-IT" dirty="0"/>
              <a:t> </a:t>
            </a:r>
            <a:r>
              <a:rPr lang="it-IT" dirty="0" err="1"/>
              <a:t>varius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in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vel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 porta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nunc. Morbi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leo</a:t>
            </a:r>
            <a:r>
              <a:rPr lang="it-IT" dirty="0"/>
              <a:t>,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ex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</a:t>
            </a:r>
            <a:r>
              <a:rPr lang="it-IT" dirty="0" err="1"/>
              <a:t>quam</a:t>
            </a:r>
            <a:r>
              <a:rPr lang="it-IT" dirty="0"/>
              <a:t>. </a:t>
            </a:r>
            <a:r>
              <a:rPr lang="it-IT" dirty="0" err="1"/>
              <a:t>Interdum</a:t>
            </a:r>
            <a:r>
              <a:rPr lang="it-IT" dirty="0"/>
              <a:t> et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fames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ante </a:t>
            </a:r>
            <a:r>
              <a:rPr lang="it-IT" dirty="0" err="1"/>
              <a:t>ipsum</a:t>
            </a:r>
            <a:r>
              <a:rPr lang="it-IT" dirty="0"/>
              <a:t> primis in </a:t>
            </a:r>
            <a:r>
              <a:rPr lang="it-IT" dirty="0" err="1"/>
              <a:t>faucibus</a:t>
            </a:r>
            <a:r>
              <a:rPr lang="it-IT" dirty="0"/>
              <a:t>. </a:t>
            </a:r>
          </a:p>
        </p:txBody>
      </p:sp>
      <p:pic>
        <p:nvPicPr>
          <p:cNvPr id="2" name="Immagine 10">
            <a:extLst>
              <a:ext uri="{FF2B5EF4-FFF2-40B4-BE49-F238E27FC236}">
                <a16:creationId xmlns:a16="http://schemas.microsoft.com/office/drawing/2014/main" id="{C3A4FE30-9DE9-16FA-CF4E-8A6E47E0C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7335" r="78345"/>
          <a:stretch/>
        </p:blipFill>
        <p:spPr>
          <a:xfrm>
            <a:off x="0" y="5559299"/>
            <a:ext cx="1542552" cy="1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73C1CF-F68C-46AB-52B6-27C79A7DCB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237413" cy="684847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Montserrat" pitchFamily="2" charset="77"/>
              </a:defRPr>
            </a:lvl1pPr>
          </a:lstStyle>
          <a:p>
            <a:r>
              <a:rPr lang="it-IT" dirty="0"/>
              <a:t>Select Picture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3C7AE3F5-9C43-F716-A621-B5F800B40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62693" y="1862254"/>
            <a:ext cx="3712798" cy="2915863"/>
          </a:xfrm>
        </p:spPr>
        <p:txBody>
          <a:bodyPr wrap="square">
            <a:spAutoFit/>
          </a:bodyPr>
          <a:lstStyle>
            <a:lvl1pPr marL="0" indent="0" algn="r">
              <a:lnSpc>
                <a:spcPct val="120000"/>
              </a:lnSpc>
              <a:buNone/>
              <a:defRPr sz="1400">
                <a:latin typeface="Montserrat" pitchFamily="2" charset="77"/>
              </a:defRPr>
            </a:lvl1pPr>
            <a:lvl2pPr marL="457200" indent="0">
              <a:buNone/>
              <a:defRPr sz="2000">
                <a:latin typeface="Montserrat" pitchFamily="2" charset="77"/>
              </a:defRPr>
            </a:lvl2pPr>
            <a:lvl3pPr marL="914400" indent="0">
              <a:buNone/>
              <a:defRPr sz="1800">
                <a:latin typeface="Montserrat" pitchFamily="2" charset="77"/>
              </a:defRPr>
            </a:lvl3pPr>
            <a:lvl4pPr marL="1371600" indent="0">
              <a:buNone/>
              <a:defRPr sz="1600">
                <a:latin typeface="Montserrat" pitchFamily="2" charset="77"/>
              </a:defRPr>
            </a:lvl4pPr>
            <a:lvl5pPr marL="1828800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Integer</a:t>
            </a:r>
            <a:r>
              <a:rPr lang="it-IT" dirty="0"/>
              <a:t> ut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ligula. Sed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placerat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sollicitudin</a:t>
            </a:r>
            <a:r>
              <a:rPr lang="it-IT" dirty="0"/>
              <a:t> ornare massa a </a:t>
            </a:r>
            <a:r>
              <a:rPr lang="it-IT" dirty="0" err="1"/>
              <a:t>feugiat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hendrerit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 viverra.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 </a:t>
            </a:r>
            <a:r>
              <a:rPr lang="it-IT" dirty="0" err="1"/>
              <a:t>hendrerit</a:t>
            </a:r>
            <a:r>
              <a:rPr lang="it-IT" dirty="0"/>
              <a:t> </a:t>
            </a:r>
            <a:r>
              <a:rPr lang="it-IT" dirty="0" err="1"/>
              <a:t>varius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in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vel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 porta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nunc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30AE04-97FC-016B-C682-35545A412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5912" y="285688"/>
            <a:ext cx="1069580" cy="1029133"/>
          </a:xfrm>
          <a:prstGeom prst="rect">
            <a:avLst/>
          </a:prstGeom>
        </p:spPr>
      </p:pic>
      <p:pic>
        <p:nvPicPr>
          <p:cNvPr id="2" name="Immagine 12">
            <a:extLst>
              <a:ext uri="{FF2B5EF4-FFF2-40B4-BE49-F238E27FC236}">
                <a16:creationId xmlns:a16="http://schemas.microsoft.com/office/drawing/2014/main" id="{A0D333E4-B966-2999-A51E-1F3A7B3D4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45"/>
          <a:stretch/>
        </p:blipFill>
        <p:spPr>
          <a:xfrm>
            <a:off x="7735853" y="0"/>
            <a:ext cx="456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EF19ABC-8DF7-D004-5497-5AA3DB468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265"/>
          <a:stretch/>
        </p:blipFill>
        <p:spPr>
          <a:xfrm>
            <a:off x="206188" y="0"/>
            <a:ext cx="5576047" cy="6858000"/>
          </a:xfrm>
          <a:prstGeom prst="rect">
            <a:avLst/>
          </a:prstGeom>
        </p:spPr>
      </p:pic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EE74A6DA-F8AD-8082-FA5B-4C68B7F20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3200" y="2488406"/>
            <a:ext cx="4142281" cy="2140266"/>
          </a:xfrm>
        </p:spPr>
        <p:txBody>
          <a:bodyPr>
            <a:spAutoFit/>
          </a:bodyPr>
          <a:lstStyle>
            <a:lvl1pPr marL="0" indent="0" algn="r">
              <a:lnSpc>
                <a:spcPct val="120000"/>
              </a:lnSpc>
              <a:buNone/>
              <a:defRPr sz="1400">
                <a:latin typeface="Montserrat" pitchFamily="2" charset="77"/>
              </a:defRPr>
            </a:lvl1pPr>
            <a:lvl2pPr marL="457200" indent="0">
              <a:buNone/>
              <a:defRPr sz="2000">
                <a:latin typeface="Montserrat" pitchFamily="2" charset="77"/>
              </a:defRPr>
            </a:lvl2pPr>
            <a:lvl3pPr marL="914400" indent="0">
              <a:buNone/>
              <a:defRPr sz="1800">
                <a:latin typeface="Montserrat" pitchFamily="2" charset="77"/>
              </a:defRPr>
            </a:lvl3pPr>
            <a:lvl4pPr marL="1371600" indent="0">
              <a:buNone/>
              <a:defRPr sz="1600">
                <a:latin typeface="Montserrat" pitchFamily="2" charset="77"/>
              </a:defRPr>
            </a:lvl4pPr>
            <a:lvl5pPr marL="1828800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Integer</a:t>
            </a:r>
            <a:r>
              <a:rPr lang="it-IT" dirty="0"/>
              <a:t> ut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ligula. Sed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placerat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sollicitudin</a:t>
            </a:r>
            <a:r>
              <a:rPr lang="it-IT" dirty="0"/>
              <a:t> ornare massa a </a:t>
            </a:r>
            <a:r>
              <a:rPr lang="it-IT" dirty="0" err="1"/>
              <a:t>feugiat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hendrerit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 viverra.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 </a:t>
            </a:r>
            <a:r>
              <a:rPr lang="it-IT" dirty="0" err="1"/>
              <a:t>hendrerit</a:t>
            </a:r>
            <a:r>
              <a:rPr lang="it-IT" dirty="0"/>
              <a:t> </a:t>
            </a:r>
            <a:r>
              <a:rPr lang="it-IT" dirty="0" err="1"/>
              <a:t>varius</a:t>
            </a:r>
            <a:r>
              <a:rPr lang="it-IT" dirty="0"/>
              <a:t>. 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DC7865D4-18FA-3EAB-3F6C-22BAB2FEB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004147"/>
            <a:ext cx="4471081" cy="480131"/>
          </a:xfrm>
        </p:spPr>
        <p:txBody>
          <a:bodyPr wrap="square" anchor="b" anchorCtr="0">
            <a:spAutoFit/>
          </a:bodyPr>
          <a:lstStyle>
            <a:lvl1pPr marL="0" indent="0" algn="r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1pPr>
            <a:lvl2pPr marL="4572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2pPr>
            <a:lvl3pPr marL="9144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3pPr>
            <a:lvl4pPr marL="13716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4pPr>
            <a:lvl5pPr marL="18288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it-IT" dirty="0"/>
              <a:t>TEXT LEVEL 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08C715-AA86-3830-ED92-F3039EBC1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501" y="285688"/>
            <a:ext cx="1069580" cy="1029133"/>
          </a:xfrm>
          <a:prstGeom prst="rect">
            <a:avLst/>
          </a:prstGeom>
        </p:spPr>
      </p:pic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ED798FF2-56C5-5CEE-2EB1-14DB6CD5FE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8050" y="0"/>
            <a:ext cx="6203950" cy="685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Montserrat" pitchFamily="2" charset="77"/>
              </a:defRPr>
            </a:lvl1pPr>
          </a:lstStyle>
          <a:p>
            <a:r>
              <a:rPr lang="it-IT" dirty="0"/>
              <a:t>Select Picture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16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B2D295D-6758-1379-5DAF-7188CA3AF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897"/>
          <a:stretch/>
        </p:blipFill>
        <p:spPr>
          <a:xfrm>
            <a:off x="0" y="0"/>
            <a:ext cx="5620871" cy="6858000"/>
          </a:xfrm>
          <a:prstGeom prst="rect">
            <a:avLst/>
          </a:prstGeom>
        </p:spPr>
      </p:pic>
      <p:sp>
        <p:nvSpPr>
          <p:cNvPr id="4" name="Segnaposto testo 15">
            <a:extLst>
              <a:ext uri="{FF2B5EF4-FFF2-40B4-BE49-F238E27FC236}">
                <a16:creationId xmlns:a16="http://schemas.microsoft.com/office/drawing/2014/main" id="{3EF5066F-C88B-A460-7B9F-32A14FC66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24" y="2488406"/>
            <a:ext cx="4142281" cy="2264402"/>
          </a:xfrm>
        </p:spPr>
        <p:txBody>
          <a:bodyPr>
            <a:sp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400">
                <a:latin typeface="Montserrat" pitchFamily="2" charset="77"/>
              </a:defRPr>
            </a:lvl1pPr>
            <a:lvl2pPr marL="457200" indent="0">
              <a:buNone/>
              <a:defRPr sz="2000">
                <a:latin typeface="Montserrat" pitchFamily="2" charset="77"/>
              </a:defRPr>
            </a:lvl2pPr>
            <a:lvl3pPr marL="914400" indent="0">
              <a:buNone/>
              <a:defRPr sz="1800">
                <a:latin typeface="Montserrat" pitchFamily="2" charset="77"/>
              </a:defRPr>
            </a:lvl3pPr>
            <a:lvl4pPr marL="1371600" indent="0">
              <a:buNone/>
              <a:defRPr sz="1600">
                <a:latin typeface="Montserrat" pitchFamily="2" charset="77"/>
              </a:defRPr>
            </a:lvl4pPr>
            <a:lvl5pPr marL="1828800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D9636EE5-8E81-5FB8-C144-348F2FA6D9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424" y="2004147"/>
            <a:ext cx="4471081" cy="480131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1pPr>
            <a:lvl2pPr marL="4572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2pPr>
            <a:lvl3pPr marL="9144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3pPr>
            <a:lvl4pPr marL="13716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4pPr>
            <a:lvl5pPr marL="1828800" indent="0">
              <a:buNone/>
              <a:defRPr b="1" i="0">
                <a:solidFill>
                  <a:srgbClr val="0169A4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it-IT" dirty="0"/>
              <a:t>TEXT LEVEL 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336F1BF-2500-B826-DC5E-5D2A986BE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501" y="285688"/>
            <a:ext cx="1069580" cy="1029133"/>
          </a:xfrm>
          <a:prstGeom prst="rect">
            <a:avLst/>
          </a:prstGeom>
        </p:spPr>
      </p:pic>
      <p:sp>
        <p:nvSpPr>
          <p:cNvPr id="10" name="Segnaposto immagine 12">
            <a:extLst>
              <a:ext uri="{FF2B5EF4-FFF2-40B4-BE49-F238E27FC236}">
                <a16:creationId xmlns:a16="http://schemas.microsoft.com/office/drawing/2014/main" id="{4E110995-CEBA-7D57-3EE1-02939697E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8050" y="0"/>
            <a:ext cx="6203950" cy="685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Montserrat" pitchFamily="2" charset="77"/>
              </a:defRPr>
            </a:lvl1pPr>
          </a:lstStyle>
          <a:p>
            <a:r>
              <a:rPr lang="it-IT" dirty="0"/>
              <a:t>Select Picture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74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design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E90B35AD-34C4-0324-7CDA-952280169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77207" y="0"/>
            <a:ext cx="8014793" cy="68676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4974D20-959E-9FC7-F3EC-4789F0674D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7737" y="5687122"/>
            <a:ext cx="3056743" cy="104221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DECD84-06AC-4FBD-6682-1A4FC219065F}"/>
              </a:ext>
            </a:extLst>
          </p:cNvPr>
          <p:cNvSpPr txBox="1"/>
          <p:nvPr userDrawn="1"/>
        </p:nvSpPr>
        <p:spPr>
          <a:xfrm>
            <a:off x="6191234" y="5398938"/>
            <a:ext cx="11897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0" i="0" dirty="0">
                <a:solidFill>
                  <a:schemeClr val="bg1"/>
                </a:solidFill>
                <a:latin typeface="Montserrat Medium" pitchFamily="2" charset="77"/>
              </a:rPr>
              <a:t>HOSTED BY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98A0827-2190-FAC5-F0E0-13A1DBF52D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46801" y="537936"/>
            <a:ext cx="1496594" cy="1440000"/>
          </a:xfrm>
          <a:prstGeom prst="rect">
            <a:avLst/>
          </a:prstGeom>
        </p:spPr>
      </p:pic>
      <p:sp>
        <p:nvSpPr>
          <p:cNvPr id="4" name="Segnaposto testo 15">
            <a:extLst>
              <a:ext uri="{FF2B5EF4-FFF2-40B4-BE49-F238E27FC236}">
                <a16:creationId xmlns:a16="http://schemas.microsoft.com/office/drawing/2014/main" id="{CE78B57B-088B-6847-963D-578EF1D80B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951" y="2336941"/>
            <a:ext cx="2720295" cy="1278555"/>
          </a:xfrm>
        </p:spPr>
        <p:txBody>
          <a:bodyPr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4800" b="1" i="0">
                <a:latin typeface="Montserrat ExtraBold" pitchFamily="2" charset="77"/>
              </a:defRPr>
            </a:lvl1pPr>
            <a:lvl2pPr marL="457200" indent="0" algn="l">
              <a:buFontTx/>
              <a:buNone/>
              <a:defRPr b="1" i="0">
                <a:latin typeface="Montserrat ExtraBold" pitchFamily="2" charset="77"/>
              </a:defRPr>
            </a:lvl2pPr>
            <a:lvl3pPr marL="914400" indent="0" algn="l">
              <a:buFontTx/>
              <a:buNone/>
              <a:defRPr b="1" i="0">
                <a:latin typeface="Montserrat ExtraBold" pitchFamily="2" charset="77"/>
              </a:defRPr>
            </a:lvl3pPr>
            <a:lvl4pPr marL="1371600" indent="0" algn="l">
              <a:buFontTx/>
              <a:buNone/>
              <a:defRPr b="1" i="0">
                <a:latin typeface="Montserrat ExtraBold" pitchFamily="2" charset="77"/>
              </a:defRPr>
            </a:lvl4pPr>
            <a:lvl5pPr marL="1828800" indent="0" algn="l">
              <a:buFontTx/>
              <a:buNone/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it-IT" dirty="0"/>
              <a:t>THANK YOU</a:t>
            </a:r>
          </a:p>
        </p:txBody>
      </p:sp>
      <p:sp>
        <p:nvSpPr>
          <p:cNvPr id="5" name="Segnaposto immagine 17">
            <a:extLst>
              <a:ext uri="{FF2B5EF4-FFF2-40B4-BE49-F238E27FC236}">
                <a16:creationId xmlns:a16="http://schemas.microsoft.com/office/drawing/2014/main" id="{9000B3B8-ABB2-2E10-B653-C20A3AC6B9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5404" y="5149850"/>
            <a:ext cx="2719388" cy="134461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>
                <a:latin typeface="Montserrat" pitchFamily="2" charset="77"/>
              </a:defRPr>
            </a:lvl1pPr>
          </a:lstStyle>
          <a:p>
            <a:r>
              <a:rPr lang="it-IT" dirty="0"/>
              <a:t>COMPANY LOGO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EAEE4AE5-8624-480A-86A2-DB72B52A62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404" y="4264265"/>
            <a:ext cx="2719388" cy="646331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>
                <a:latin typeface="Montserrat" pitchFamily="2" charset="77"/>
              </a:defRPr>
            </a:lvl1pPr>
          </a:lstStyle>
          <a:p>
            <a:pPr lvl="0"/>
            <a:r>
              <a:rPr lang="it-IT" dirty="0"/>
              <a:t>NAME/SURNAME                     MAIL                                        PHONE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2CC5053-6254-03A2-AEC6-8E0B6C25FB41}"/>
              </a:ext>
            </a:extLst>
          </p:cNvPr>
          <p:cNvCxnSpPr>
            <a:cxnSpLocks/>
          </p:cNvCxnSpPr>
          <p:nvPr userDrawn="1"/>
        </p:nvCxnSpPr>
        <p:spPr>
          <a:xfrm>
            <a:off x="727752" y="4079543"/>
            <a:ext cx="273469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15">
            <a:extLst>
              <a:ext uri="{FF2B5EF4-FFF2-40B4-BE49-F238E27FC236}">
                <a16:creationId xmlns:a16="http://schemas.microsoft.com/office/drawing/2014/main" id="{33FA86AC-50B1-1A32-2B86-077699572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4951" y="3585878"/>
            <a:ext cx="2720295" cy="340350"/>
          </a:xfrm>
        </p:spPr>
        <p:txBody>
          <a:bodyPr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2000" b="1" i="1">
                <a:solidFill>
                  <a:srgbClr val="0169A4"/>
                </a:solidFill>
                <a:latin typeface="Montserrat" pitchFamily="2" charset="77"/>
              </a:defRPr>
            </a:lvl1pPr>
            <a:lvl2pPr marL="457200" indent="0" algn="l">
              <a:buFontTx/>
              <a:buNone/>
              <a:defRPr b="1" i="0">
                <a:latin typeface="Montserrat ExtraBold" pitchFamily="2" charset="77"/>
              </a:defRPr>
            </a:lvl2pPr>
            <a:lvl3pPr marL="914400" indent="0" algn="l">
              <a:buFontTx/>
              <a:buNone/>
              <a:defRPr b="1" i="0">
                <a:latin typeface="Montserrat ExtraBold" pitchFamily="2" charset="77"/>
              </a:defRPr>
            </a:lvl3pPr>
            <a:lvl4pPr marL="1371600" indent="0" algn="l">
              <a:buFontTx/>
              <a:buNone/>
              <a:defRPr b="1" i="0">
                <a:latin typeface="Montserrat ExtraBold" pitchFamily="2" charset="77"/>
              </a:defRPr>
            </a:lvl4pPr>
            <a:lvl5pPr marL="1828800" indent="0" algn="l">
              <a:buFontTx/>
              <a:buNone/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it-IT" dirty="0"/>
              <a:t>GRAZIE</a:t>
            </a:r>
          </a:p>
        </p:txBody>
      </p:sp>
      <p:sp>
        <p:nvSpPr>
          <p:cNvPr id="3" name="CasellaDiTesto 11">
            <a:extLst>
              <a:ext uri="{FF2B5EF4-FFF2-40B4-BE49-F238E27FC236}">
                <a16:creationId xmlns:a16="http://schemas.microsoft.com/office/drawing/2014/main" id="{56EA2669-1DAB-12FF-3BC6-55F3EA06DFF1}"/>
              </a:ext>
            </a:extLst>
          </p:cNvPr>
          <p:cNvSpPr txBox="1"/>
          <p:nvPr userDrawn="1"/>
        </p:nvSpPr>
        <p:spPr>
          <a:xfrm>
            <a:off x="9543580" y="5398938"/>
            <a:ext cx="15199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0" i="0" dirty="0">
                <a:solidFill>
                  <a:schemeClr val="bg1"/>
                </a:solidFill>
                <a:latin typeface="Montserrat Medium" pitchFamily="2" charset="77"/>
              </a:rPr>
              <a:t>ORGANIZED BY</a:t>
            </a:r>
          </a:p>
        </p:txBody>
      </p:sp>
      <p:pic>
        <p:nvPicPr>
          <p:cNvPr id="7" name="Image 6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44C61E81-C957-705D-9EA3-0016AC644D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09849" y="5869970"/>
            <a:ext cx="1886782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23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AC9CFD-DE98-A7C5-9745-951241BA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622861-0C0B-EC5C-ED37-08DEFC680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20A457-CF04-73A8-DB5A-1CC63B54A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90FBBE-D256-1D49-A1B9-B137C5EC0691}" type="datetimeFigureOut">
              <a:rPr lang="it-IT" smtClean="0"/>
              <a:t>21/03/2024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BC5D26-3E28-3D29-C9B9-8C2CF4F52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A6EEBD-53A2-BD02-B74C-EEC874DEF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A0A166-6062-354A-9E36-509F41BC64E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2825A4-407E-E7BC-5E81-3DD623631B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76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B9950C51-A7D6-7850-FE38-D2C5CF439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935" y="2234970"/>
            <a:ext cx="7833184" cy="1089529"/>
          </a:xfrm>
        </p:spPr>
        <p:txBody>
          <a:bodyPr/>
          <a:lstStyle/>
          <a:p>
            <a:pPr algn="l"/>
            <a:r>
              <a:rPr lang="it-IT" dirty="0"/>
              <a:t>TITLE PRESENTATION:    LOREM IPSUM DOLOR SIT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AFC4C8D-00CD-E942-475C-D8C6F3EE89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935" y="3272034"/>
            <a:ext cx="7833184" cy="313932"/>
          </a:xfrm>
        </p:spPr>
        <p:txBody>
          <a:bodyPr/>
          <a:lstStyle/>
          <a:p>
            <a:pPr algn="l"/>
            <a:r>
              <a:rPr lang="it-IT" dirty="0"/>
              <a:t>SUBTITLE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384602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529A738B-2E9E-9FF8-E0E2-75178DF3D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279" y="1747744"/>
            <a:ext cx="8982075" cy="39179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86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AFFF02-0F38-B383-D9C8-19924BFED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3210" y="285688"/>
            <a:ext cx="4142281" cy="3691460"/>
          </a:xfrm>
        </p:spPr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vel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et </a:t>
            </a:r>
            <a:r>
              <a:rPr lang="it-IT" dirty="0" err="1"/>
              <a:t>eu</a:t>
            </a:r>
            <a:r>
              <a:rPr lang="it-IT" dirty="0"/>
              <a:t> ex.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dignissim</a:t>
            </a:r>
            <a:r>
              <a:rPr lang="it-IT" dirty="0"/>
              <a:t> ante </a:t>
            </a:r>
            <a:r>
              <a:rPr lang="it-IT" dirty="0" err="1"/>
              <a:t>quam</a:t>
            </a:r>
            <a:r>
              <a:rPr lang="it-IT" dirty="0"/>
              <a:t>, sed </a:t>
            </a:r>
            <a:r>
              <a:rPr lang="it-IT" dirty="0" err="1"/>
              <a:t>sagittis</a:t>
            </a:r>
            <a:r>
              <a:rPr lang="it-IT" dirty="0"/>
              <a:t> odio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id </a:t>
            </a:r>
            <a:r>
              <a:rPr lang="it-IT" dirty="0" err="1"/>
              <a:t>vehicula</a:t>
            </a:r>
            <a:r>
              <a:rPr lang="it-IT" dirty="0"/>
              <a:t>. In </a:t>
            </a:r>
            <a:r>
              <a:rPr lang="it-IT" dirty="0" err="1"/>
              <a:t>dapibus</a:t>
            </a:r>
            <a:r>
              <a:rPr lang="it-IT" dirty="0"/>
              <a:t>,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, orci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 </a:t>
            </a:r>
            <a:r>
              <a:rPr lang="it-IT" dirty="0" err="1"/>
              <a:t>leo</a:t>
            </a:r>
            <a:r>
              <a:rPr lang="it-IT" dirty="0"/>
              <a:t>, vel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ante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cursus nunc </a:t>
            </a:r>
            <a:r>
              <a:rPr lang="it-IT" dirty="0" err="1"/>
              <a:t>quis</a:t>
            </a:r>
            <a:r>
              <a:rPr lang="it-IT" dirty="0"/>
              <a:t> est porta </a:t>
            </a:r>
            <a:r>
              <a:rPr lang="it-IT" dirty="0" err="1"/>
              <a:t>rhoncus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ultrices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sagittis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 </a:t>
            </a:r>
            <a:r>
              <a:rPr lang="it-IT" dirty="0" err="1"/>
              <a:t>dignissim</a:t>
            </a:r>
            <a:r>
              <a:rPr lang="it-IT" dirty="0"/>
              <a:t>. Nulla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. </a:t>
            </a: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 </a:t>
            </a:r>
            <a:r>
              <a:rPr lang="it-IT" dirty="0" err="1"/>
              <a:t>semper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, 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vitae. </a:t>
            </a:r>
            <a:r>
              <a:rPr lang="it-IT" dirty="0" err="1"/>
              <a:t>Praesent</a:t>
            </a:r>
            <a:r>
              <a:rPr lang="it-IT" dirty="0"/>
              <a:t> eros urna, ornare id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dui. </a:t>
            </a:r>
          </a:p>
        </p:txBody>
      </p:sp>
    </p:spTree>
    <p:extLst>
      <p:ext uri="{BB962C8B-B14F-4D97-AF65-F5344CB8AC3E}">
        <p14:creationId xmlns:p14="http://schemas.microsoft.com/office/powerpoint/2010/main" val="129682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ACFE35B-BFDB-710C-CF72-25FAFC0A4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2C1354-FE48-1AAF-B080-C9BA44BEA0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693" y="1862254"/>
            <a:ext cx="3712798" cy="2915863"/>
          </a:xfrm>
        </p:spPr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vel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et </a:t>
            </a:r>
            <a:r>
              <a:rPr lang="it-IT" dirty="0" err="1"/>
              <a:t>eu</a:t>
            </a:r>
            <a:r>
              <a:rPr lang="it-IT" dirty="0"/>
              <a:t> ex.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dignissim</a:t>
            </a:r>
            <a:r>
              <a:rPr lang="it-IT" dirty="0"/>
              <a:t> ante </a:t>
            </a:r>
            <a:r>
              <a:rPr lang="it-IT" dirty="0" err="1"/>
              <a:t>quam</a:t>
            </a:r>
            <a:r>
              <a:rPr lang="it-IT" dirty="0"/>
              <a:t>, sed </a:t>
            </a:r>
            <a:r>
              <a:rPr lang="it-IT" dirty="0" err="1"/>
              <a:t>sagittis</a:t>
            </a:r>
            <a:r>
              <a:rPr lang="it-IT" dirty="0"/>
              <a:t> odio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id </a:t>
            </a:r>
            <a:r>
              <a:rPr lang="it-IT" dirty="0" err="1"/>
              <a:t>vehicula</a:t>
            </a:r>
            <a:r>
              <a:rPr lang="it-IT" dirty="0"/>
              <a:t>. In </a:t>
            </a:r>
            <a:r>
              <a:rPr lang="it-IT" dirty="0" err="1"/>
              <a:t>dapibus</a:t>
            </a:r>
            <a:r>
              <a:rPr lang="it-IT" dirty="0"/>
              <a:t>,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, orci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 </a:t>
            </a:r>
            <a:r>
              <a:rPr lang="it-IT" dirty="0" err="1"/>
              <a:t>leo</a:t>
            </a:r>
            <a:r>
              <a:rPr lang="it-IT" dirty="0"/>
              <a:t>, vel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ante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cursus nunc </a:t>
            </a:r>
            <a:r>
              <a:rPr lang="it-IT" dirty="0" err="1"/>
              <a:t>quis</a:t>
            </a:r>
            <a:r>
              <a:rPr lang="it-IT" dirty="0"/>
              <a:t> est porta </a:t>
            </a:r>
            <a:r>
              <a:rPr lang="it-IT" dirty="0" err="1"/>
              <a:t>rhoncus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ultrices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sagittis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41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4355F2-78BA-E663-B816-5F6E28E28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200" y="2488406"/>
            <a:ext cx="4142281" cy="2398798"/>
          </a:xfrm>
        </p:spPr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vel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et </a:t>
            </a:r>
            <a:r>
              <a:rPr lang="it-IT" dirty="0" err="1"/>
              <a:t>eu</a:t>
            </a:r>
            <a:r>
              <a:rPr lang="it-IT" dirty="0"/>
              <a:t> ex.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dignissim</a:t>
            </a:r>
            <a:r>
              <a:rPr lang="it-IT" dirty="0"/>
              <a:t> ante </a:t>
            </a:r>
            <a:r>
              <a:rPr lang="it-IT" dirty="0" err="1"/>
              <a:t>quam</a:t>
            </a:r>
            <a:r>
              <a:rPr lang="it-IT" dirty="0"/>
              <a:t>, sed </a:t>
            </a:r>
            <a:r>
              <a:rPr lang="it-IT" dirty="0" err="1"/>
              <a:t>sagittis</a:t>
            </a:r>
            <a:r>
              <a:rPr lang="it-IT" dirty="0"/>
              <a:t> odio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id </a:t>
            </a:r>
            <a:r>
              <a:rPr lang="it-IT" dirty="0" err="1"/>
              <a:t>vehicula</a:t>
            </a:r>
            <a:r>
              <a:rPr lang="it-IT" dirty="0"/>
              <a:t>. In </a:t>
            </a:r>
            <a:r>
              <a:rPr lang="it-IT" dirty="0" err="1"/>
              <a:t>dapibus</a:t>
            </a:r>
            <a:r>
              <a:rPr lang="it-IT" dirty="0"/>
              <a:t>,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, orci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 </a:t>
            </a:r>
            <a:r>
              <a:rPr lang="it-IT" dirty="0" err="1"/>
              <a:t>leo</a:t>
            </a:r>
            <a:r>
              <a:rPr lang="it-IT" dirty="0"/>
              <a:t>, vel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ante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cursus nunc </a:t>
            </a:r>
            <a:r>
              <a:rPr lang="it-IT" dirty="0" err="1"/>
              <a:t>quis</a:t>
            </a:r>
            <a:r>
              <a:rPr lang="it-IT" dirty="0"/>
              <a:t> est porta </a:t>
            </a:r>
            <a:r>
              <a:rPr lang="it-IT" dirty="0" err="1"/>
              <a:t>rhoncus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ultrices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sagittis</a:t>
            </a:r>
            <a:r>
              <a:rPr lang="it-IT" dirty="0"/>
              <a:t>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4E3966-8436-42FF-D13E-B109C32DE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TEXT LEVEL 1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74747C2-66B7-42FE-1A05-108C6AAFA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26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5A8A46AF-63FB-19CE-90A6-2AFEEE67F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D7AB72B-90E7-779F-6A9C-8B93E0162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spAutoFit/>
          </a:bodyPr>
          <a:lstStyle/>
          <a:p>
            <a:r>
              <a:rPr lang="it-IT" dirty="0"/>
              <a:t>TEXT LEVEL 1</a:t>
            </a:r>
          </a:p>
        </p:txBody>
      </p:sp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6A543E2B-41CF-2BD9-029F-A2158C259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7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2011C8F-9BB5-47AE-FB1E-4610AD87E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951" y="2336941"/>
            <a:ext cx="2720295" cy="1278555"/>
          </a:xfrm>
        </p:spPr>
        <p:txBody>
          <a:bodyPr/>
          <a:lstStyle/>
          <a:p>
            <a:r>
              <a:rPr lang="it-IT" dirty="0"/>
              <a:t>THANK YOU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12E8A36-1C60-6F98-38B2-67EA13B22E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404" y="4264265"/>
            <a:ext cx="2719388" cy="667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/>
              <a:t>NAME/SURNAME</a:t>
            </a:r>
          </a:p>
          <a:p>
            <a:pPr>
              <a:lnSpc>
                <a:spcPct val="90000"/>
              </a:lnSpc>
            </a:pPr>
            <a:r>
              <a:rPr lang="it-IT" dirty="0"/>
              <a:t>MAIL</a:t>
            </a:r>
          </a:p>
          <a:p>
            <a:pPr>
              <a:lnSpc>
                <a:spcPct val="90000"/>
              </a:lnSpc>
            </a:pPr>
            <a:r>
              <a:rPr lang="it-IT" dirty="0"/>
              <a:t>PHONE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74105B-12B1-20A2-3BB4-56FBA8B23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D5D448D0-A495-1E9C-7F53-B844C54AF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0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333</Words>
  <Application>Microsoft Office PowerPoint</Application>
  <PresentationFormat>Grand écran</PresentationFormat>
  <Paragraphs>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Montserrat</vt:lpstr>
      <vt:lpstr>Montserrat ExtraBold</vt:lpstr>
      <vt:lpstr>Montserrat Medium</vt:lpstr>
      <vt:lpstr>Tema di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 Rigatti</dc:creator>
  <cp:lastModifiedBy>Romina Conti</cp:lastModifiedBy>
  <cp:revision>17</cp:revision>
  <dcterms:created xsi:type="dcterms:W3CDTF">2024-03-20T10:00:09Z</dcterms:created>
  <dcterms:modified xsi:type="dcterms:W3CDTF">2024-03-21T11:23:22Z</dcterms:modified>
</cp:coreProperties>
</file>