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56" r:id="rId5"/>
    <p:sldId id="258" r:id="rId6"/>
    <p:sldId id="257" r:id="rId7"/>
    <p:sldId id="259" r:id="rId8"/>
  </p:sldIdLst>
  <p:sldSz cx="12192000" cy="6858000"/>
  <p:notesSz cx="6858000" cy="9144000"/>
  <p:defaultTextStyle>
    <a:defPPr rtl="0"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eu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B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90175283-229A-4F5F-9DFA-1F92EAA927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06F6A4B-6373-4887-89DA-53386FAB4E2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4101110-043B-42EA-B767-83EA7C8B69FB}" type="datetime1">
              <a:rPr lang="nl-NL" smtClean="0"/>
              <a:t>4-7-2023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7725007-2A21-48A1-9E5A-231B265B35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FC09BF5-426E-412D-AFEA-FE30D83B442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70EFC00-6002-45FF-8385-9CF07DD24DC0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1924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nl-NL" noProof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78BCE4-87C6-4790-8768-1C2913D60767}" type="datetime1">
              <a:rPr lang="nl-NL" smtClean="0"/>
              <a:pPr/>
              <a:t>4-7-2023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nl-NL" noProof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DE82FD2-F864-2E4E-ACF0-2DBC196A7066}" type="slidenum">
              <a:rPr lang="nl-NL" noProof="0" smtClean="0"/>
              <a:t>‹N°›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41071420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DE82FD2-F864-2E4E-ACF0-2DBC196A7066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8055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D2AF3450-104B-47D0-B01B-DC08566F9D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86175" y="0"/>
            <a:ext cx="8505825" cy="6858000"/>
          </a:xfrm>
          <a:custGeom>
            <a:avLst/>
            <a:gdLst>
              <a:gd name="connsiteX0" fmla="*/ 1701752 w 8505825"/>
              <a:gd name="connsiteY0" fmla="*/ 0 h 6858000"/>
              <a:gd name="connsiteX1" fmla="*/ 8505825 w 8505825"/>
              <a:gd name="connsiteY1" fmla="*/ 0 h 6858000"/>
              <a:gd name="connsiteX2" fmla="*/ 8505825 w 8505825"/>
              <a:gd name="connsiteY2" fmla="*/ 6858000 h 6858000"/>
              <a:gd name="connsiteX3" fmla="*/ 0 w 8505825"/>
              <a:gd name="connsiteY3" fmla="*/ 6858000 h 6858000"/>
              <a:gd name="connsiteX4" fmla="*/ 0 w 8505825"/>
              <a:gd name="connsiteY4" fmla="*/ 68373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5825" h="6858000">
                <a:moveTo>
                  <a:pt x="1701752" y="0"/>
                </a:moveTo>
                <a:lnTo>
                  <a:pt x="8505825" y="0"/>
                </a:lnTo>
                <a:lnTo>
                  <a:pt x="8505825" y="6858000"/>
                </a:lnTo>
                <a:lnTo>
                  <a:pt x="0" y="6858000"/>
                </a:lnTo>
                <a:lnTo>
                  <a:pt x="0" y="683739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nl-NL" noProof="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93C4921B-870F-DA4B-99FE-526B47FAF5FF}"/>
              </a:ext>
            </a:extLst>
          </p:cNvPr>
          <p:cNvCxnSpPr/>
          <p:nvPr userDrawn="1"/>
        </p:nvCxnSpPr>
        <p:spPr>
          <a:xfrm flipH="1">
            <a:off x="3510116" y="0"/>
            <a:ext cx="1533832" cy="6091084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el 11">
            <a:extLst>
              <a:ext uri="{FF2B5EF4-FFF2-40B4-BE49-F238E27FC236}">
                <a16:creationId xmlns:a16="http://schemas.microsoft.com/office/drawing/2014/main" id="{3C217E0E-2C1A-4D03-BC55-D7D6609B81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8452" y="1987482"/>
            <a:ext cx="7659486" cy="1198178"/>
          </a:xfrm>
          <a:custGeom>
            <a:avLst/>
            <a:gdLst>
              <a:gd name="connsiteX0" fmla="*/ 0 w 7659486"/>
              <a:gd name="connsiteY0" fmla="*/ 0 h 1198178"/>
              <a:gd name="connsiteX1" fmla="*/ 7659486 w 7659486"/>
              <a:gd name="connsiteY1" fmla="*/ 0 h 1198178"/>
              <a:gd name="connsiteX2" fmla="*/ 7355455 w 7659486"/>
              <a:gd name="connsiteY2" fmla="*/ 1198178 h 1198178"/>
              <a:gd name="connsiteX3" fmla="*/ 0 w 7659486"/>
              <a:gd name="connsiteY3" fmla="*/ 1198178 h 1198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59486" h="1198178">
                <a:moveTo>
                  <a:pt x="0" y="0"/>
                </a:moveTo>
                <a:lnTo>
                  <a:pt x="7659486" y="0"/>
                </a:lnTo>
                <a:lnTo>
                  <a:pt x="7355455" y="1198178"/>
                </a:lnTo>
                <a:lnTo>
                  <a:pt x="0" y="119817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320040" rtlCol="0">
            <a:noAutofit/>
          </a:bodyPr>
          <a:lstStyle>
            <a:lvl1pPr>
              <a:defRPr sz="4000" cap="all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nl-NL" noProof="0" dirty="0"/>
              <a:t>Klik om de titelstijl van het model te bewerken</a:t>
            </a:r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6016" y="2551819"/>
            <a:ext cx="2952599" cy="1781642"/>
          </a:xfrm>
        </p:spPr>
        <p:txBody>
          <a:bodyPr rtlCol="0">
            <a:normAutofit/>
          </a:bodyPr>
          <a:lstStyle>
            <a:lvl1pPr marL="0" indent="0" algn="l">
              <a:buNone/>
              <a:defRPr sz="2000" spc="140" baseline="0">
                <a:solidFill>
                  <a:schemeClr val="tx2"/>
                </a:solidFill>
                <a:latin typeface="Tw Cen MT" panose="020B06020201040206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nl-NL" noProof="0"/>
              <a:t>Klik om de subtitelstijl van het model te bewerken</a:t>
            </a:r>
          </a:p>
        </p:txBody>
      </p:sp>
      <p:pic>
        <p:nvPicPr>
          <p:cNvPr id="4" name="Image 3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3E29A794-4D37-1BD7-E53F-08ECE42789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499" y="0"/>
            <a:ext cx="3036018" cy="170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AA6943C0-A7A3-4C4C-BEB2-9176DE8630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81047" y="0"/>
            <a:ext cx="8510952" cy="6858000"/>
          </a:xfrm>
          <a:custGeom>
            <a:avLst/>
            <a:gdLst>
              <a:gd name="connsiteX0" fmla="*/ 1706880 w 8510952"/>
              <a:gd name="connsiteY0" fmla="*/ 0 h 6858000"/>
              <a:gd name="connsiteX1" fmla="*/ 8510952 w 8510952"/>
              <a:gd name="connsiteY1" fmla="*/ 0 h 6858000"/>
              <a:gd name="connsiteX2" fmla="*/ 8510952 w 8510952"/>
              <a:gd name="connsiteY2" fmla="*/ 6858000 h 6858000"/>
              <a:gd name="connsiteX3" fmla="*/ 0 w 85109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0952" h="6858000">
                <a:moveTo>
                  <a:pt x="1706880" y="0"/>
                </a:moveTo>
                <a:lnTo>
                  <a:pt x="8510952" y="0"/>
                </a:lnTo>
                <a:lnTo>
                  <a:pt x="851095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nl-NL" noProof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104F3C93-C085-8A47-9A2A-6AD3F3D69F4E}"/>
              </a:ext>
            </a:extLst>
          </p:cNvPr>
          <p:cNvCxnSpPr/>
          <p:nvPr userDrawn="1"/>
        </p:nvCxnSpPr>
        <p:spPr>
          <a:xfrm flipH="1">
            <a:off x="3510116" y="0"/>
            <a:ext cx="1533832" cy="6091084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el 10">
            <a:extLst>
              <a:ext uri="{FF2B5EF4-FFF2-40B4-BE49-F238E27FC236}">
                <a16:creationId xmlns:a16="http://schemas.microsoft.com/office/drawing/2014/main" id="{941283B3-F5BE-4FDF-829D-D1BE17F716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3683" y="879635"/>
            <a:ext cx="6192892" cy="1198179"/>
          </a:xfrm>
          <a:custGeom>
            <a:avLst/>
            <a:gdLst>
              <a:gd name="connsiteX0" fmla="*/ 0 w 6192892"/>
              <a:gd name="connsiteY0" fmla="*/ 0 h 1198179"/>
              <a:gd name="connsiteX1" fmla="*/ 6192892 w 6192892"/>
              <a:gd name="connsiteY1" fmla="*/ 0 h 1198179"/>
              <a:gd name="connsiteX2" fmla="*/ 5947075 w 6192892"/>
              <a:gd name="connsiteY2" fmla="*/ 1198179 h 1198179"/>
              <a:gd name="connsiteX3" fmla="*/ 0 w 6192892"/>
              <a:gd name="connsiteY3" fmla="*/ 1198179 h 119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92892" h="1198179">
                <a:moveTo>
                  <a:pt x="0" y="0"/>
                </a:moveTo>
                <a:lnTo>
                  <a:pt x="6192892" y="0"/>
                </a:lnTo>
                <a:lnTo>
                  <a:pt x="5947075" y="1198179"/>
                </a:lnTo>
                <a:lnTo>
                  <a:pt x="0" y="1198179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320040" rtlCol="0" anchor="ctr">
            <a:noAutofit/>
          </a:bodyPr>
          <a:lstStyle>
            <a:lvl1pPr algn="l">
              <a:defRPr sz="4000" cap="all" spc="300" baseline="0">
                <a:solidFill>
                  <a:schemeClr val="bg1"/>
                </a:solidFill>
                <a:latin typeface="Bahnschrift" panose="020B0502040204020203" pitchFamily="34" charset="0"/>
              </a:defRPr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6" name="Subtitel 2">
            <a:extLst>
              <a:ext uri="{FF2B5EF4-FFF2-40B4-BE49-F238E27FC236}">
                <a16:creationId xmlns:a16="http://schemas.microsoft.com/office/drawing/2014/main" id="{B641A16B-3688-D842-92F4-5D2C281153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6016" y="2551819"/>
            <a:ext cx="2952599" cy="3539265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spc="140" baseline="0">
                <a:solidFill>
                  <a:schemeClr val="tx2"/>
                </a:solidFill>
                <a:latin typeface="Tw Cen MT" panose="020B06020201040206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nl-NL" noProof="0"/>
              <a:t>Klik om de subtitelstijl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lei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FD6AC9F3-6F32-409B-A3B1-EEF36BA066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534400" cy="6858000"/>
          </a:xfrm>
          <a:custGeom>
            <a:avLst/>
            <a:gdLst>
              <a:gd name="connsiteX0" fmla="*/ 0 w 8534400"/>
              <a:gd name="connsiteY0" fmla="*/ 0 h 6858000"/>
              <a:gd name="connsiteX1" fmla="*/ 6827520 w 8534400"/>
              <a:gd name="connsiteY1" fmla="*/ 0 h 6858000"/>
              <a:gd name="connsiteX2" fmla="*/ 7070048 w 8534400"/>
              <a:gd name="connsiteY2" fmla="*/ 974442 h 6858000"/>
              <a:gd name="connsiteX3" fmla="*/ 5680814 w 8534400"/>
              <a:gd name="connsiteY3" fmla="*/ 974442 h 6858000"/>
              <a:gd name="connsiteX4" fmla="*/ 5680814 w 8534400"/>
              <a:gd name="connsiteY4" fmla="*/ 5758652 h 6858000"/>
              <a:gd name="connsiteX5" fmla="*/ 8260785 w 8534400"/>
              <a:gd name="connsiteY5" fmla="*/ 5758652 h 6858000"/>
              <a:gd name="connsiteX6" fmla="*/ 8534400 w 8534400"/>
              <a:gd name="connsiteY6" fmla="*/ 6858000 h 6858000"/>
              <a:gd name="connsiteX7" fmla="*/ 0 w 85344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34400" h="6858000">
                <a:moveTo>
                  <a:pt x="0" y="0"/>
                </a:moveTo>
                <a:lnTo>
                  <a:pt x="6827520" y="0"/>
                </a:lnTo>
                <a:lnTo>
                  <a:pt x="7070048" y="974442"/>
                </a:lnTo>
                <a:lnTo>
                  <a:pt x="5680814" y="974442"/>
                </a:lnTo>
                <a:lnTo>
                  <a:pt x="5680814" y="5758652"/>
                </a:lnTo>
                <a:lnTo>
                  <a:pt x="8260785" y="5758652"/>
                </a:lnTo>
                <a:lnTo>
                  <a:pt x="85344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nl-NL" noProof="0"/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E26FF020-BB93-4C6C-B3ED-8326D424097A}"/>
              </a:ext>
            </a:extLst>
          </p:cNvPr>
          <p:cNvSpPr/>
          <p:nvPr userDrawn="1"/>
        </p:nvSpPr>
        <p:spPr>
          <a:xfrm>
            <a:off x="5680814" y="974442"/>
            <a:ext cx="5228191" cy="478421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noProof="0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5942173C-2B01-804E-85FB-4D68140D4E1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0" y="1106424"/>
            <a:ext cx="4446062" cy="916644"/>
          </a:xfrm>
        </p:spPr>
        <p:txBody>
          <a:bodyPr rtlCol="0" anchor="b">
            <a:noAutofit/>
          </a:bodyPr>
          <a:lstStyle>
            <a:lvl1pPr algn="l">
              <a:defRPr sz="4000" cap="all" spc="300" baseline="0">
                <a:solidFill>
                  <a:schemeClr val="bg1"/>
                </a:solidFill>
                <a:latin typeface="Bahnschrift" panose="020B0502040204020203" pitchFamily="34" charset="0"/>
              </a:defRPr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6" name="Subtitel 2">
            <a:extLst>
              <a:ext uri="{FF2B5EF4-FFF2-40B4-BE49-F238E27FC236}">
                <a16:creationId xmlns:a16="http://schemas.microsoft.com/office/drawing/2014/main" id="{B641A16B-3688-D842-92F4-5D2C281153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0" y="2075245"/>
            <a:ext cx="4446062" cy="3295405"/>
          </a:xfrm>
        </p:spPr>
        <p:txBody>
          <a:bodyPr rtlCol="0">
            <a:normAutofit/>
          </a:bodyPr>
          <a:lstStyle>
            <a:lvl1pPr marL="0" indent="0" algn="l">
              <a:lnSpc>
                <a:spcPct val="125000"/>
              </a:lnSpc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nl-NL" noProof="0"/>
              <a:t>Klik om de subtitelstijl van het model te bewerken</a:t>
            </a:r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104F3C93-C085-8A47-9A2A-6AD3F3D69F4E}"/>
              </a:ext>
            </a:extLst>
          </p:cNvPr>
          <p:cNvCxnSpPr>
            <a:cxnSpLocks/>
          </p:cNvCxnSpPr>
          <p:nvPr userDrawn="1"/>
        </p:nvCxnSpPr>
        <p:spPr>
          <a:xfrm>
            <a:off x="7108236" y="0"/>
            <a:ext cx="1533832" cy="6091084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A19933E8-EEFC-754B-93AE-557EFF8A79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730829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fld id="{95EC8276-986D-4530-8AD5-0A37570744BB}" type="datetime1">
              <a:rPr lang="nl-NL" noProof="0" smtClean="0"/>
              <a:t>4-7-2023</a:t>
            </a:fld>
            <a:endParaRPr lang="nl-NL" noProof="0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F21EDEC1-EB5D-6C48-A2AB-048088167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nl-NL" noProof="0"/>
              <a:t>PRESENTATIETITEL</a:t>
            </a: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E33BD7B8-5805-4D48-B17D-88E5EE750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 rtlCol="0"/>
          <a:lstStyle>
            <a:lvl1pPr>
              <a:defRPr sz="10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 rtl="0"/>
            <a:fld id="{294A09A9-5501-47C1-A89A-A340965A2BE2}" type="slidenum">
              <a:rPr lang="nl-NL" noProof="0" smtClean="0"/>
              <a:pPr rtl="0"/>
              <a:t>‹N°›</a:t>
            </a:fld>
            <a:endParaRPr lang="nl-NL" noProof="0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7C00B690-D495-014F-8F60-C8152AD122A2}"/>
              </a:ext>
            </a:extLst>
          </p:cNvPr>
          <p:cNvSpPr/>
          <p:nvPr userDrawn="1"/>
        </p:nvSpPr>
        <p:spPr>
          <a:xfrm>
            <a:off x="11504428" y="382772"/>
            <a:ext cx="382772" cy="3827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noProof="0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93D3DB60-9D00-2B4C-A1B6-A76F20998922}"/>
              </a:ext>
            </a:extLst>
          </p:cNvPr>
          <p:cNvSpPr/>
          <p:nvPr userDrawn="1"/>
        </p:nvSpPr>
        <p:spPr>
          <a:xfrm>
            <a:off x="11504428" y="974442"/>
            <a:ext cx="382772" cy="382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noProof="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4B7F1F1-6439-8D45-8BCD-B68DB64CEDC1}"/>
              </a:ext>
            </a:extLst>
          </p:cNvPr>
          <p:cNvSpPr/>
          <p:nvPr userDrawn="1"/>
        </p:nvSpPr>
        <p:spPr>
          <a:xfrm>
            <a:off x="11504428" y="1566113"/>
            <a:ext cx="382772" cy="3827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noProof="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1B870777-57CE-7A40-BCBA-E189F67DF446}"/>
              </a:ext>
            </a:extLst>
          </p:cNvPr>
          <p:cNvSpPr/>
          <p:nvPr userDrawn="1"/>
        </p:nvSpPr>
        <p:spPr>
          <a:xfrm>
            <a:off x="11504428" y="2157783"/>
            <a:ext cx="382772" cy="3827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noProof="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2A332DFE-5DF9-9744-86D5-7CE052E088CE}"/>
              </a:ext>
            </a:extLst>
          </p:cNvPr>
          <p:cNvSpPr/>
          <p:nvPr userDrawn="1"/>
        </p:nvSpPr>
        <p:spPr>
          <a:xfrm>
            <a:off x="11504428" y="2755481"/>
            <a:ext cx="382772" cy="3827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758699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B469568F-F17C-4C3C-9A6F-ED292B601115}"/>
              </a:ext>
            </a:extLst>
          </p:cNvPr>
          <p:cNvSpPr/>
          <p:nvPr userDrawn="1"/>
        </p:nvSpPr>
        <p:spPr>
          <a:xfrm>
            <a:off x="2043953" y="2205318"/>
            <a:ext cx="8104094" cy="23128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noProof="0"/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22459DEE-E152-47DA-8D52-C9681014BC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2043953 w 12192000"/>
              <a:gd name="connsiteY0" fmla="*/ 2205318 h 6858000"/>
              <a:gd name="connsiteX1" fmla="*/ 2043953 w 12192000"/>
              <a:gd name="connsiteY1" fmla="*/ 4518212 h 6858000"/>
              <a:gd name="connsiteX2" fmla="*/ 10148047 w 12192000"/>
              <a:gd name="connsiteY2" fmla="*/ 4518212 h 6858000"/>
              <a:gd name="connsiteX3" fmla="*/ 10148047 w 12192000"/>
              <a:gd name="connsiteY3" fmla="*/ 2205318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043953" y="2205318"/>
                </a:moveTo>
                <a:lnTo>
                  <a:pt x="2043953" y="4518212"/>
                </a:lnTo>
                <a:lnTo>
                  <a:pt x="10148047" y="4518212"/>
                </a:lnTo>
                <a:lnTo>
                  <a:pt x="10148047" y="2205318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fr-FR" noProof="0"/>
              <a:t>Cliquez sur l'icône pour ajouter une image</a:t>
            </a:r>
            <a:endParaRPr lang="nl-NL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DFA2E8-50A1-4465-AC33-6FAC0E7736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2050" y="2665037"/>
            <a:ext cx="7327900" cy="902916"/>
          </a:xfrm>
        </p:spPr>
        <p:txBody>
          <a:bodyPr rtlCol="0" anchor="ctr">
            <a:normAutofit/>
          </a:bodyPr>
          <a:lstStyle>
            <a:lvl1pPr algn="ctr">
              <a:defRPr sz="4000" spc="300">
                <a:solidFill>
                  <a:schemeClr val="bg1"/>
                </a:solidFill>
                <a:latin typeface="Bahnschrift" panose="020B0502040204020203" pitchFamily="34" charset="0"/>
              </a:defRPr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597462" y="3567953"/>
            <a:ext cx="4997076" cy="610066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 spc="30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l-NL" noProof="0"/>
              <a:t>Klik om de tekststijlen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6787" y="69384"/>
            <a:ext cx="8447439" cy="1074828"/>
          </a:xfrm>
        </p:spPr>
        <p:txBody>
          <a:bodyPr rtlCol="0">
            <a:noAutofit/>
          </a:bodyPr>
          <a:lstStyle>
            <a:lvl1pPr>
              <a:defRPr sz="2800" spc="300">
                <a:solidFill>
                  <a:schemeClr val="tx2"/>
                </a:solidFill>
                <a:latin typeface="Bahnschrift" panose="020B0502040204020203" pitchFamily="34" charset="0"/>
              </a:defRPr>
            </a:lvl1pPr>
          </a:lstStyle>
          <a:p>
            <a:pPr rtl="0"/>
            <a:r>
              <a:rPr lang="nl-NL" noProof="0" dirty="0" err="1"/>
              <a:t>Insert</a:t>
            </a:r>
            <a:r>
              <a:rPr lang="nl-NL" noProof="0" dirty="0"/>
              <a:t> </a:t>
            </a:r>
            <a:r>
              <a:rPr lang="nl-NL" noProof="0" dirty="0" err="1"/>
              <a:t>title</a:t>
            </a:r>
            <a:endParaRPr lang="nl-NL" noProof="0" dirty="0"/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1AE70196-45DE-CB4D-A7AC-0610E7A187C3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1156306"/>
            <a:ext cx="12192000" cy="0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80C662A1-EB13-06D2-BBBA-30D75D9795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46024" y="175407"/>
            <a:ext cx="1533832" cy="862781"/>
          </a:xfrm>
          <a:prstGeom prst="rect">
            <a:avLst/>
          </a:prstGeom>
        </p:spPr>
      </p:pic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2894A294-2B12-260A-C528-B893ED00EB0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36787" y="2018491"/>
            <a:ext cx="8100443" cy="354554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BE"/>
          </a:p>
        </p:txBody>
      </p:sp>
      <p:pic>
        <p:nvPicPr>
          <p:cNvPr id="3" name="Image 2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B4F5C530-19CE-C8F5-558E-161002643E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34417" y="6077553"/>
            <a:ext cx="1440468" cy="101846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87E9EC8-DD5E-DA53-F28D-DD3CCC63A017}"/>
              </a:ext>
            </a:extLst>
          </p:cNvPr>
          <p:cNvSpPr txBox="1"/>
          <p:nvPr userDrawn="1"/>
        </p:nvSpPr>
        <p:spPr>
          <a:xfrm>
            <a:off x="151471" y="6164611"/>
            <a:ext cx="8853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100" i="1" dirty="0" err="1">
                <a:solidFill>
                  <a:srgbClr val="002060"/>
                </a:solidFill>
              </a:rPr>
              <a:t>Hosted</a:t>
            </a:r>
            <a:r>
              <a:rPr lang="fr-BE" sz="1100" i="1" dirty="0">
                <a:solidFill>
                  <a:srgbClr val="002060"/>
                </a:solidFill>
              </a:rPr>
              <a:t> by</a:t>
            </a:r>
            <a:endParaRPr lang="nl-BE" sz="11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fld id="{D63A88B1-E897-46B4-9520-D20405B1BF13}" type="datetime1">
              <a:rPr lang="nl-NL" noProof="0" smtClean="0"/>
              <a:t>4-7-2023</a:t>
            </a:fld>
            <a:endParaRPr lang="nl-NL" noProof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r>
              <a:rPr lang="nl-NL" noProof="0"/>
              <a:t>PRESENTATIETITEL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fld id="{294A09A9-5501-47C1-A89A-A340965A2BE2}" type="slidenum">
              <a:rPr lang="nl-NL" noProof="0" smtClean="0"/>
              <a:pPr rtl="0"/>
              <a:t>‹N°›</a:t>
            </a:fld>
            <a:endParaRPr lang="nl-NL" noProof="0"/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1AE70196-45DE-CB4D-A7AC-0610E7A187C3}"/>
              </a:ext>
            </a:extLst>
          </p:cNvPr>
          <p:cNvCxnSpPr/>
          <p:nvPr userDrawn="1"/>
        </p:nvCxnSpPr>
        <p:spPr>
          <a:xfrm flipH="1">
            <a:off x="9211669" y="0"/>
            <a:ext cx="1533832" cy="6091084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B329649E-3847-4CC6-A84D-56DE76BD19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3683" y="879635"/>
            <a:ext cx="6192892" cy="1198179"/>
          </a:xfrm>
          <a:custGeom>
            <a:avLst/>
            <a:gdLst>
              <a:gd name="connsiteX0" fmla="*/ 0 w 6192892"/>
              <a:gd name="connsiteY0" fmla="*/ 0 h 1198179"/>
              <a:gd name="connsiteX1" fmla="*/ 6192892 w 6192892"/>
              <a:gd name="connsiteY1" fmla="*/ 0 h 1198179"/>
              <a:gd name="connsiteX2" fmla="*/ 5947075 w 6192892"/>
              <a:gd name="connsiteY2" fmla="*/ 1198179 h 1198179"/>
              <a:gd name="connsiteX3" fmla="*/ 0 w 6192892"/>
              <a:gd name="connsiteY3" fmla="*/ 1198179 h 119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92892" h="1198179">
                <a:moveTo>
                  <a:pt x="0" y="0"/>
                </a:moveTo>
                <a:lnTo>
                  <a:pt x="6192892" y="0"/>
                </a:lnTo>
                <a:lnTo>
                  <a:pt x="5947075" y="1198179"/>
                </a:lnTo>
                <a:lnTo>
                  <a:pt x="0" y="1198179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228600" rtlCol="0" anchor="ctr">
            <a:noAutofit/>
          </a:bodyPr>
          <a:lstStyle>
            <a:lvl1pPr algn="l">
              <a:defRPr sz="4000" cap="all" spc="300" baseline="0">
                <a:solidFill>
                  <a:schemeClr val="bg1"/>
                </a:solidFill>
                <a:latin typeface="Bahnschrift" panose="020B0502040204020203" pitchFamily="34" charset="0"/>
              </a:defRPr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4E120DB-DDEC-4DDF-8FB4-5C52F8078B8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93738" y="2705425"/>
            <a:ext cx="10745787" cy="3273100"/>
          </a:xfrm>
        </p:spPr>
        <p:txBody>
          <a:bodyPr rtlCol="0"/>
          <a:lstStyle/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45555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1764" y="2145265"/>
            <a:ext cx="8348472" cy="2363568"/>
          </a:xfrm>
          <a:noFill/>
        </p:spPr>
        <p:txBody>
          <a:bodyPr rtlCol="0">
            <a:normAutofit/>
          </a:bodyPr>
          <a:lstStyle>
            <a:lvl1pPr algn="ctr">
              <a:defRPr sz="4000" spc="140" baseline="0">
                <a:solidFill>
                  <a:schemeClr val="tx2"/>
                </a:solidFill>
                <a:latin typeface="Tw Cen MT" panose="020B0602020104020603" pitchFamily="34" charset="77"/>
              </a:defRPr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fld id="{F3E645F6-4E60-4FB6-9974-0BE854BAA195}" type="datetime1">
              <a:rPr lang="nl-NL" noProof="0" smtClean="0"/>
              <a:t>4-7-2023</a:t>
            </a:fld>
            <a:endParaRPr lang="nl-NL" noProof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r>
              <a:rPr lang="nl-NL" noProof="0"/>
              <a:t>PRESENTATIETITEL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fld id="{294A09A9-5501-47C1-A89A-A340965A2BE2}" type="slidenum">
              <a:rPr lang="nl-NL" noProof="0" smtClean="0"/>
              <a:pPr rtl="0"/>
              <a:t>‹N°›</a:t>
            </a:fld>
            <a:endParaRPr lang="nl-NL" noProof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0B51AFA9-C4C0-D44A-BE1A-30964CBCFE37}"/>
              </a:ext>
            </a:extLst>
          </p:cNvPr>
          <p:cNvSpPr txBox="1">
            <a:spLocks/>
          </p:cNvSpPr>
          <p:nvPr userDrawn="1"/>
        </p:nvSpPr>
        <p:spPr>
          <a:xfrm>
            <a:off x="970130" y="1879594"/>
            <a:ext cx="1141699" cy="12206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spc="300">
                <a:solidFill>
                  <a:schemeClr val="tx2"/>
                </a:solidFill>
                <a:latin typeface="Tw Cen MT" panose="020B0602020104020603" pitchFamily="34" charset="77"/>
                <a:ea typeface="+mj-ea"/>
                <a:cs typeface="+mj-cs"/>
              </a:defRPr>
            </a:lvl1pPr>
          </a:lstStyle>
          <a:p>
            <a:pPr rtl="0"/>
            <a:r>
              <a:rPr lang="nl-NL" sz="16600" noProof="0">
                <a:solidFill>
                  <a:schemeClr val="accent3">
                    <a:lumMod val="75000"/>
                  </a:schemeClr>
                </a:solidFill>
              </a:rPr>
              <a:t>“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2E169998-8E4C-AC45-9496-F3E1D40DD604}"/>
              </a:ext>
            </a:extLst>
          </p:cNvPr>
          <p:cNvSpPr txBox="1">
            <a:spLocks/>
          </p:cNvSpPr>
          <p:nvPr userDrawn="1"/>
        </p:nvSpPr>
        <p:spPr>
          <a:xfrm>
            <a:off x="10408852" y="4443180"/>
            <a:ext cx="1141699" cy="12206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spc="300">
                <a:solidFill>
                  <a:schemeClr val="tx2"/>
                </a:solidFill>
                <a:latin typeface="Tw Cen MT" panose="020B0602020104020603" pitchFamily="34" charset="77"/>
                <a:ea typeface="+mj-ea"/>
                <a:cs typeface="+mj-cs"/>
              </a:defRPr>
            </a:lvl1pPr>
          </a:lstStyle>
          <a:p>
            <a:pPr rtl="0"/>
            <a:r>
              <a:rPr lang="nl-NL" sz="16600" noProof="0">
                <a:solidFill>
                  <a:schemeClr val="accent3">
                    <a:lumMod val="75000"/>
                  </a:schemeClr>
                </a:solidFill>
              </a:rPr>
              <a:t>'</a:t>
            </a:r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F3F62FE2-8018-8846-A38A-108C9B02DF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62738" y="4526051"/>
            <a:ext cx="3727450" cy="515938"/>
          </a:xfrm>
          <a:noFill/>
        </p:spPr>
        <p:txBody>
          <a:bodyPr rtlCol="0">
            <a:noAutofit/>
          </a:bodyPr>
          <a:lstStyle>
            <a:lvl1pPr marL="0" indent="0" algn="r">
              <a:buNone/>
              <a:defRPr sz="2000" spc="140" baseline="0">
                <a:solidFill>
                  <a:schemeClr val="tx2"/>
                </a:solidFill>
                <a:latin typeface="Tw Cen MT" panose="020B0602020104020603" pitchFamily="34" charset="77"/>
              </a:defRPr>
            </a:lvl1pPr>
            <a:lvl2pPr marL="457200" indent="0" algn="r">
              <a:buNone/>
              <a:defRPr sz="1800">
                <a:solidFill>
                  <a:schemeClr val="tx2"/>
                </a:solidFill>
                <a:latin typeface="Tw Cen MT" panose="020B0602020104020603" pitchFamily="34" charset="77"/>
              </a:defRPr>
            </a:lvl2pPr>
            <a:lvl3pPr marL="914400" indent="0" algn="r">
              <a:buNone/>
              <a:defRPr sz="1600">
                <a:solidFill>
                  <a:schemeClr val="tx2"/>
                </a:solidFill>
                <a:latin typeface="Tw Cen MT" panose="020B0602020104020603" pitchFamily="34" charset="77"/>
              </a:defRPr>
            </a:lvl3pPr>
            <a:lvl4pPr marL="1371600" indent="0" algn="r">
              <a:buNone/>
              <a:defRPr sz="1400">
                <a:solidFill>
                  <a:schemeClr val="tx2"/>
                </a:solidFill>
                <a:latin typeface="Tw Cen MT" panose="020B0602020104020603" pitchFamily="34" charset="77"/>
              </a:defRPr>
            </a:lvl4pPr>
            <a:lvl5pPr marL="1828800" indent="0" algn="r">
              <a:buNone/>
              <a:defRPr sz="1400">
                <a:solidFill>
                  <a:schemeClr val="tx2"/>
                </a:solidFill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nl-NL" noProof="0"/>
              <a:t>Klik om de tekststijlen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593318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nnismaken met het team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01F428E6-A8A2-E844-9C02-078ED4D993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  <a:endParaRPr lang="nl-NL" noProof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rtl="0"/>
            <a:fld id="{439A780D-6B69-4009-B825-6B7758D7400B}" type="datetime1">
              <a:rPr lang="nl-NL" noProof="0" smtClean="0"/>
              <a:t>4-7-2023</a:t>
            </a:fld>
            <a:endParaRPr lang="nl-NL" noProof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rtl="0"/>
            <a:r>
              <a:rPr lang="nl-NL" noProof="0"/>
              <a:t>PRESENTATIETITEL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rtl="0"/>
            <a:fld id="{294A09A9-5501-47C1-A89A-A340965A2BE2}" type="slidenum">
              <a:rPr lang="nl-NL" noProof="0" smtClean="0"/>
              <a:pPr rtl="0"/>
              <a:t>‹N°›</a:t>
            </a:fld>
            <a:endParaRPr lang="nl-NL" noProof="0"/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27B76286-63A1-AF4F-B23C-363AA8A8471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38044" y="2405063"/>
            <a:ext cx="946150" cy="944562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nl-NL" noProof="0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64F5D22F-DDAB-8A40-B9D8-54ACF9C0E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00773" y="2498043"/>
            <a:ext cx="2917826" cy="404812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nl-NL" noProof="0"/>
              <a:t>KLIK OM TE BEWERKEN</a:t>
            </a:r>
          </a:p>
        </p:txBody>
      </p:sp>
      <p:sp>
        <p:nvSpPr>
          <p:cNvPr id="20" name="Tijdelijke aanduiding voor tekst 18">
            <a:extLst>
              <a:ext uri="{FF2B5EF4-FFF2-40B4-BE49-F238E27FC236}">
                <a16:creationId xmlns:a16="http://schemas.microsoft.com/office/drawing/2014/main" id="{3970178A-7D91-5F40-B3BD-58988D1D23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00773" y="2922586"/>
            <a:ext cx="2917826" cy="404812"/>
          </a:xfrm>
        </p:spPr>
        <p:txBody>
          <a:bodyPr rtlCol="0" anchor="t">
            <a:noAutofit/>
          </a:bodyPr>
          <a:lstStyle>
            <a:lvl1pPr marL="0" indent="0">
              <a:buNone/>
              <a:defRPr sz="15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nl-NL" noProof="0"/>
              <a:t>Klik om te bewerken</a:t>
            </a:r>
          </a:p>
        </p:txBody>
      </p:sp>
      <p:sp>
        <p:nvSpPr>
          <p:cNvPr id="21" name="Tijdelijke aanduiding voor afbeelding 16">
            <a:extLst>
              <a:ext uri="{FF2B5EF4-FFF2-40B4-BE49-F238E27FC236}">
                <a16:creationId xmlns:a16="http://schemas.microsoft.com/office/drawing/2014/main" id="{6D61AF1F-6298-744E-B9E2-999EED4A1EC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38044" y="4021592"/>
            <a:ext cx="946150" cy="944562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nl-NL" noProof="0"/>
          </a:p>
        </p:txBody>
      </p:sp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B409E4EC-6771-344F-AC49-F0493C4E50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00773" y="4114572"/>
            <a:ext cx="2917826" cy="404812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nl-NL" noProof="0"/>
              <a:t>KLIK OM TE BEWERKEN</a:t>
            </a:r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22E21560-0E2C-7E48-882F-77B02B0CE34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00773" y="4539115"/>
            <a:ext cx="2917826" cy="404812"/>
          </a:xfrm>
        </p:spPr>
        <p:txBody>
          <a:bodyPr rtlCol="0" anchor="t">
            <a:noAutofit/>
          </a:bodyPr>
          <a:lstStyle>
            <a:lvl1pPr marL="0" indent="0">
              <a:buNone/>
              <a:defRPr sz="15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nl-NL" noProof="0"/>
              <a:t>Klik om te bewerken</a:t>
            </a:r>
          </a:p>
        </p:txBody>
      </p:sp>
      <p:sp>
        <p:nvSpPr>
          <p:cNvPr id="30" name="Tijdelijke aanduiding voor afbeelding 16">
            <a:extLst>
              <a:ext uri="{FF2B5EF4-FFF2-40B4-BE49-F238E27FC236}">
                <a16:creationId xmlns:a16="http://schemas.microsoft.com/office/drawing/2014/main" id="{E38C0995-936E-464D-86FA-9C8847D9C4D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710265" y="2405063"/>
            <a:ext cx="946150" cy="944562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nl-NL" noProof="0"/>
          </a:p>
        </p:txBody>
      </p:sp>
      <p:sp>
        <p:nvSpPr>
          <p:cNvPr id="31" name="Tijdelijke aanduiding voor tekst 18">
            <a:extLst>
              <a:ext uri="{FF2B5EF4-FFF2-40B4-BE49-F238E27FC236}">
                <a16:creationId xmlns:a16="http://schemas.microsoft.com/office/drawing/2014/main" id="{00F264F2-A8BF-BF4E-82E5-457A75FF385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72994" y="2498043"/>
            <a:ext cx="2917826" cy="404812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nl-NL" noProof="0"/>
              <a:t>KLIK OM TE BEWERKEN</a:t>
            </a:r>
          </a:p>
        </p:txBody>
      </p:sp>
      <p:sp>
        <p:nvSpPr>
          <p:cNvPr id="32" name="Tijdelijke aanduiding voor tekst 18">
            <a:extLst>
              <a:ext uri="{FF2B5EF4-FFF2-40B4-BE49-F238E27FC236}">
                <a16:creationId xmlns:a16="http://schemas.microsoft.com/office/drawing/2014/main" id="{C969F956-9E58-0C47-8A73-BA937230426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872994" y="2922586"/>
            <a:ext cx="2917826" cy="404812"/>
          </a:xfrm>
        </p:spPr>
        <p:txBody>
          <a:bodyPr rtlCol="0" anchor="t">
            <a:noAutofit/>
          </a:bodyPr>
          <a:lstStyle>
            <a:lvl1pPr marL="0" indent="0">
              <a:buNone/>
              <a:defRPr sz="15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nl-NL" noProof="0"/>
              <a:t>Klik om te bewerken</a:t>
            </a:r>
          </a:p>
        </p:txBody>
      </p:sp>
      <p:sp>
        <p:nvSpPr>
          <p:cNvPr id="33" name="Tijdelijke aanduiding voor afbeelding 16">
            <a:extLst>
              <a:ext uri="{FF2B5EF4-FFF2-40B4-BE49-F238E27FC236}">
                <a16:creationId xmlns:a16="http://schemas.microsoft.com/office/drawing/2014/main" id="{3A0B62B7-7680-5D4B-BC6D-4FFA4956151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710265" y="4021592"/>
            <a:ext cx="946150" cy="944562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nl-NL" noProof="0"/>
          </a:p>
        </p:txBody>
      </p:sp>
      <p:sp>
        <p:nvSpPr>
          <p:cNvPr id="34" name="Tijdelijke aanduiding voor tekst 18">
            <a:extLst>
              <a:ext uri="{FF2B5EF4-FFF2-40B4-BE49-F238E27FC236}">
                <a16:creationId xmlns:a16="http://schemas.microsoft.com/office/drawing/2014/main" id="{6C664169-B5AF-FB46-AA38-C9DDC1EB8F7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2994" y="4114572"/>
            <a:ext cx="2917826" cy="404812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nl-NL" noProof="0"/>
              <a:t>KLIK OM TE BEWERKEN</a:t>
            </a:r>
          </a:p>
        </p:txBody>
      </p:sp>
      <p:sp>
        <p:nvSpPr>
          <p:cNvPr id="35" name="Tijdelijke aanduiding voor tekst 18">
            <a:extLst>
              <a:ext uri="{FF2B5EF4-FFF2-40B4-BE49-F238E27FC236}">
                <a16:creationId xmlns:a16="http://schemas.microsoft.com/office/drawing/2014/main" id="{EB349D7E-9425-EA4B-906F-145652D0079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72994" y="4539115"/>
            <a:ext cx="2917826" cy="404812"/>
          </a:xfrm>
        </p:spPr>
        <p:txBody>
          <a:bodyPr rtlCol="0" anchor="t">
            <a:noAutofit/>
          </a:bodyPr>
          <a:lstStyle>
            <a:lvl1pPr marL="0" indent="0">
              <a:buNone/>
              <a:defRPr sz="15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nl-NL" noProof="0"/>
              <a:t>Klik om te bewerken</a:t>
            </a:r>
          </a:p>
        </p:txBody>
      </p:sp>
      <p:sp>
        <p:nvSpPr>
          <p:cNvPr id="36" name="Titel 1">
            <a:extLst>
              <a:ext uri="{FF2B5EF4-FFF2-40B4-BE49-F238E27FC236}">
                <a16:creationId xmlns:a16="http://schemas.microsoft.com/office/drawing/2014/main" id="{E6971742-A7E0-0D4A-AE6E-496FB9EC1B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6017" y="978408"/>
            <a:ext cx="8357616" cy="1088136"/>
          </a:xfrm>
        </p:spPr>
        <p:txBody>
          <a:bodyPr rtlCol="0" anchor="ctr">
            <a:normAutofit/>
          </a:bodyPr>
          <a:lstStyle>
            <a:lvl1pPr algn="l">
              <a:defRPr sz="4000" cap="all" spc="300" baseline="0">
                <a:solidFill>
                  <a:schemeClr val="bg1"/>
                </a:solidFill>
                <a:latin typeface="Bahnschrift" panose="020B0502040204020203" pitchFamily="34" charset="0"/>
              </a:defRPr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4171849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nnismaken met het team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01F428E6-A8A2-E844-9C02-078ED4D993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  <a:endParaRPr lang="nl-NL" noProof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rtl="0"/>
            <a:fld id="{A423FE51-FC61-441C-AC45-7DCE00BD47B2}" type="datetime1">
              <a:rPr lang="nl-NL" noProof="0" smtClean="0"/>
              <a:t>4-7-2023</a:t>
            </a:fld>
            <a:endParaRPr lang="nl-NL" noProof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rtl="0"/>
            <a:r>
              <a:rPr lang="nl-NL" noProof="0"/>
              <a:t>PRESENTATIETITEL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rtl="0"/>
            <a:fld id="{294A09A9-5501-47C1-A89A-A340965A2BE2}" type="slidenum">
              <a:rPr lang="nl-NL" noProof="0" smtClean="0"/>
              <a:pPr rtl="0"/>
              <a:t>‹N°›</a:t>
            </a:fld>
            <a:endParaRPr lang="nl-NL" noProof="0"/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27B76286-63A1-AF4F-B23C-363AA8A8471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38044" y="2159159"/>
            <a:ext cx="923886" cy="922335"/>
          </a:xfrm>
        </p:spPr>
        <p:txBody>
          <a:bodyPr rtlCol="0">
            <a:noAutofit/>
          </a:bodyPr>
          <a:lstStyle/>
          <a:p>
            <a:pPr rtl="0"/>
            <a:r>
              <a:rPr lang="fr-FR" noProof="0"/>
              <a:t>Cliquez sur l'icône pour ajouter une image</a:t>
            </a:r>
            <a:endParaRPr lang="nl-NL" noProof="0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64F5D22F-DDAB-8A40-B9D8-54ACF9C0E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8044" y="3105654"/>
            <a:ext cx="2526566" cy="402336"/>
          </a:xfrm>
        </p:spPr>
        <p:txBody>
          <a:bodyPr lIns="0" rtlCol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nl-NL" noProof="0"/>
              <a:t>KLIK OM TE BEWERKEN</a:t>
            </a:r>
          </a:p>
        </p:txBody>
      </p:sp>
      <p:sp>
        <p:nvSpPr>
          <p:cNvPr id="20" name="Tijdelijke aanduiding voor tekst 18">
            <a:extLst>
              <a:ext uri="{FF2B5EF4-FFF2-40B4-BE49-F238E27FC236}">
                <a16:creationId xmlns:a16="http://schemas.microsoft.com/office/drawing/2014/main" id="{3970178A-7D91-5F40-B3BD-58988D1D23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38044" y="3483864"/>
            <a:ext cx="2526566" cy="404812"/>
          </a:xfrm>
        </p:spPr>
        <p:txBody>
          <a:bodyPr lIns="0" rtlCol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nl-NL" noProof="0"/>
              <a:t>Klik om te bewerken</a:t>
            </a:r>
          </a:p>
        </p:txBody>
      </p:sp>
      <p:sp>
        <p:nvSpPr>
          <p:cNvPr id="24" name="Tijdelijke aanduiding voor afbeelding 16">
            <a:extLst>
              <a:ext uri="{FF2B5EF4-FFF2-40B4-BE49-F238E27FC236}">
                <a16:creationId xmlns:a16="http://schemas.microsoft.com/office/drawing/2014/main" id="{6A88DE59-CC76-784E-91CC-86A873E12BB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719251" y="2159159"/>
            <a:ext cx="923886" cy="922335"/>
          </a:xfrm>
        </p:spPr>
        <p:txBody>
          <a:bodyPr rtlCol="0">
            <a:noAutofit/>
          </a:bodyPr>
          <a:lstStyle/>
          <a:p>
            <a:pPr rtl="0"/>
            <a:r>
              <a:rPr lang="fr-FR" noProof="0"/>
              <a:t>Cliquez sur l'icône pour ajouter une image</a:t>
            </a:r>
            <a:endParaRPr lang="nl-NL" noProof="0"/>
          </a:p>
        </p:txBody>
      </p:sp>
      <p:sp>
        <p:nvSpPr>
          <p:cNvPr id="25" name="Tijdelijke aanduiding voor tekst 18">
            <a:extLst>
              <a:ext uri="{FF2B5EF4-FFF2-40B4-BE49-F238E27FC236}">
                <a16:creationId xmlns:a16="http://schemas.microsoft.com/office/drawing/2014/main" id="{EC7436AA-C631-914A-893C-01BFCB5144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19251" y="3105654"/>
            <a:ext cx="2526566" cy="402336"/>
          </a:xfrm>
        </p:spPr>
        <p:txBody>
          <a:bodyPr lIns="0" rtlCol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nl-NL" noProof="0"/>
              <a:t>KLIK OM TE BEWERKEN</a:t>
            </a:r>
          </a:p>
        </p:txBody>
      </p:sp>
      <p:sp>
        <p:nvSpPr>
          <p:cNvPr id="26" name="Tijdelijke aanduiding voor tekst 18">
            <a:extLst>
              <a:ext uri="{FF2B5EF4-FFF2-40B4-BE49-F238E27FC236}">
                <a16:creationId xmlns:a16="http://schemas.microsoft.com/office/drawing/2014/main" id="{7D3267A9-41C6-6D41-B94A-AF3A0B8D3CC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19251" y="3483864"/>
            <a:ext cx="2526566" cy="404812"/>
          </a:xfrm>
        </p:spPr>
        <p:txBody>
          <a:bodyPr lIns="0" rtlCol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nl-NL" noProof="0"/>
              <a:t>Klik om te bewerken</a:t>
            </a:r>
          </a:p>
        </p:txBody>
      </p:sp>
      <p:sp>
        <p:nvSpPr>
          <p:cNvPr id="27" name="Tijdelijke aanduiding voor afbeelding 16">
            <a:extLst>
              <a:ext uri="{FF2B5EF4-FFF2-40B4-BE49-F238E27FC236}">
                <a16:creationId xmlns:a16="http://schemas.microsoft.com/office/drawing/2014/main" id="{0CA14719-28D1-1245-82ED-C30AEA3FF51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415955" y="2159159"/>
            <a:ext cx="923886" cy="922335"/>
          </a:xfrm>
        </p:spPr>
        <p:txBody>
          <a:bodyPr rtlCol="0">
            <a:noAutofit/>
          </a:bodyPr>
          <a:lstStyle/>
          <a:p>
            <a:pPr rtl="0"/>
            <a:r>
              <a:rPr lang="fr-FR" noProof="0"/>
              <a:t>Cliquez sur l'icône pour ajouter une image</a:t>
            </a:r>
            <a:endParaRPr lang="nl-NL" noProof="0"/>
          </a:p>
        </p:txBody>
      </p:sp>
      <p:sp>
        <p:nvSpPr>
          <p:cNvPr id="28" name="Tijdelijke aanduiding voor tekst 18">
            <a:extLst>
              <a:ext uri="{FF2B5EF4-FFF2-40B4-BE49-F238E27FC236}">
                <a16:creationId xmlns:a16="http://schemas.microsoft.com/office/drawing/2014/main" id="{A0F20BEC-0D1F-424C-A708-3CD1B159CB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15955" y="3105654"/>
            <a:ext cx="2526566" cy="402336"/>
          </a:xfrm>
        </p:spPr>
        <p:txBody>
          <a:bodyPr lIns="0" rtlCol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nl-NL" noProof="0"/>
              <a:t>KLIK OM TE BEWERKEN</a:t>
            </a:r>
          </a:p>
        </p:txBody>
      </p:sp>
      <p:sp>
        <p:nvSpPr>
          <p:cNvPr id="29" name="Tijdelijke aanduiding voor tekst 18">
            <a:extLst>
              <a:ext uri="{FF2B5EF4-FFF2-40B4-BE49-F238E27FC236}">
                <a16:creationId xmlns:a16="http://schemas.microsoft.com/office/drawing/2014/main" id="{1AF30013-E0ED-7F43-83DA-D58BF2C564E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15955" y="3483864"/>
            <a:ext cx="2526566" cy="404812"/>
          </a:xfrm>
        </p:spPr>
        <p:txBody>
          <a:bodyPr lIns="0" rtlCol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nl-NL" noProof="0"/>
              <a:t>Klik om te bewerken</a:t>
            </a:r>
          </a:p>
        </p:txBody>
      </p:sp>
      <p:sp>
        <p:nvSpPr>
          <p:cNvPr id="36" name="Tijdelijke aanduiding voor afbeelding 16">
            <a:extLst>
              <a:ext uri="{FF2B5EF4-FFF2-40B4-BE49-F238E27FC236}">
                <a16:creationId xmlns:a16="http://schemas.microsoft.com/office/drawing/2014/main" id="{6F279F35-215F-8247-9F1E-B98FCFCBDCD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97162" y="2159159"/>
            <a:ext cx="923886" cy="922335"/>
          </a:xfrm>
        </p:spPr>
        <p:txBody>
          <a:bodyPr rtlCol="0">
            <a:noAutofit/>
          </a:bodyPr>
          <a:lstStyle/>
          <a:p>
            <a:pPr rtl="0"/>
            <a:r>
              <a:rPr lang="fr-FR" noProof="0"/>
              <a:t>Cliquez sur l'icône pour ajouter une image</a:t>
            </a:r>
            <a:endParaRPr lang="nl-NL" noProof="0"/>
          </a:p>
        </p:txBody>
      </p:sp>
      <p:sp>
        <p:nvSpPr>
          <p:cNvPr id="37" name="Tijdelijke aanduiding voor tekst 18">
            <a:extLst>
              <a:ext uri="{FF2B5EF4-FFF2-40B4-BE49-F238E27FC236}">
                <a16:creationId xmlns:a16="http://schemas.microsoft.com/office/drawing/2014/main" id="{A61B963F-0880-1E47-A659-7FC76D4D9D5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97162" y="3105654"/>
            <a:ext cx="2526566" cy="402336"/>
          </a:xfrm>
        </p:spPr>
        <p:txBody>
          <a:bodyPr lIns="0" rtlCol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nl-NL" noProof="0"/>
              <a:t>KLIK OM TE BEWERKEN</a:t>
            </a:r>
          </a:p>
        </p:txBody>
      </p:sp>
      <p:sp>
        <p:nvSpPr>
          <p:cNvPr id="38" name="Tijdelijke aanduiding voor tekst 18">
            <a:extLst>
              <a:ext uri="{FF2B5EF4-FFF2-40B4-BE49-F238E27FC236}">
                <a16:creationId xmlns:a16="http://schemas.microsoft.com/office/drawing/2014/main" id="{50E852F6-B5E8-8B43-801C-1C4F7B19A5C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97162" y="3483864"/>
            <a:ext cx="2526566" cy="404812"/>
          </a:xfrm>
        </p:spPr>
        <p:txBody>
          <a:bodyPr lIns="0" rtlCol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nl-NL" noProof="0"/>
              <a:t>Klik om te bewerken</a:t>
            </a:r>
          </a:p>
        </p:txBody>
      </p:sp>
      <p:sp>
        <p:nvSpPr>
          <p:cNvPr id="39" name="Tijdelijke aanduiding voor afbeelding 16">
            <a:extLst>
              <a:ext uri="{FF2B5EF4-FFF2-40B4-BE49-F238E27FC236}">
                <a16:creationId xmlns:a16="http://schemas.microsoft.com/office/drawing/2014/main" id="{4FA256BD-105F-BE40-B47B-B9E1894250B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38044" y="4198047"/>
            <a:ext cx="923886" cy="922335"/>
          </a:xfrm>
        </p:spPr>
        <p:txBody>
          <a:bodyPr rtlCol="0">
            <a:noAutofit/>
          </a:bodyPr>
          <a:lstStyle/>
          <a:p>
            <a:pPr rtl="0"/>
            <a:r>
              <a:rPr lang="fr-FR" noProof="0"/>
              <a:t>Cliquez sur l'icône pour ajouter une image</a:t>
            </a:r>
            <a:endParaRPr lang="nl-NL" noProof="0"/>
          </a:p>
        </p:txBody>
      </p:sp>
      <p:sp>
        <p:nvSpPr>
          <p:cNvPr id="40" name="Tijdelijke aanduiding voor tekst 18">
            <a:extLst>
              <a:ext uri="{FF2B5EF4-FFF2-40B4-BE49-F238E27FC236}">
                <a16:creationId xmlns:a16="http://schemas.microsoft.com/office/drawing/2014/main" id="{6A4AC0F6-874C-7C4C-9547-94508CE42D0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38044" y="5144542"/>
            <a:ext cx="2526566" cy="402336"/>
          </a:xfrm>
        </p:spPr>
        <p:txBody>
          <a:bodyPr lIns="0" rtlCol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nl-NL" noProof="0"/>
              <a:t>KLIK OM TE BEWERKEN</a:t>
            </a:r>
          </a:p>
        </p:txBody>
      </p:sp>
      <p:sp>
        <p:nvSpPr>
          <p:cNvPr id="41" name="Tijdelijke aanduiding voor tekst 18">
            <a:extLst>
              <a:ext uri="{FF2B5EF4-FFF2-40B4-BE49-F238E27FC236}">
                <a16:creationId xmlns:a16="http://schemas.microsoft.com/office/drawing/2014/main" id="{EA3CCA23-6E76-8F41-9FED-4DB323AEC85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38044" y="5522976"/>
            <a:ext cx="2526566" cy="404812"/>
          </a:xfrm>
        </p:spPr>
        <p:txBody>
          <a:bodyPr lIns="0" rtlCol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nl-NL" noProof="0"/>
              <a:t>Klik om te bewerken</a:t>
            </a:r>
          </a:p>
        </p:txBody>
      </p:sp>
      <p:sp>
        <p:nvSpPr>
          <p:cNvPr id="42" name="Tijdelijke aanduiding voor afbeelding 16">
            <a:extLst>
              <a:ext uri="{FF2B5EF4-FFF2-40B4-BE49-F238E27FC236}">
                <a16:creationId xmlns:a16="http://schemas.microsoft.com/office/drawing/2014/main" id="{C2654D0F-1EF0-C945-B023-1561C866903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719251" y="4198047"/>
            <a:ext cx="923886" cy="922335"/>
          </a:xfrm>
        </p:spPr>
        <p:txBody>
          <a:bodyPr rtlCol="0">
            <a:noAutofit/>
          </a:bodyPr>
          <a:lstStyle/>
          <a:p>
            <a:pPr rtl="0"/>
            <a:r>
              <a:rPr lang="fr-FR" noProof="0"/>
              <a:t>Cliquez sur l'icône pour ajouter une image</a:t>
            </a:r>
            <a:endParaRPr lang="nl-NL" noProof="0"/>
          </a:p>
        </p:txBody>
      </p:sp>
      <p:sp>
        <p:nvSpPr>
          <p:cNvPr id="43" name="Tijdelijke aanduiding voor tekst 18">
            <a:extLst>
              <a:ext uri="{FF2B5EF4-FFF2-40B4-BE49-F238E27FC236}">
                <a16:creationId xmlns:a16="http://schemas.microsoft.com/office/drawing/2014/main" id="{117D52FF-094D-6749-8A26-B894CEF6ACB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719251" y="5144542"/>
            <a:ext cx="2526566" cy="402336"/>
          </a:xfrm>
        </p:spPr>
        <p:txBody>
          <a:bodyPr lIns="0" rtlCol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nl-NL" noProof="0"/>
              <a:t>KLIK OM TE BEWERKEN</a:t>
            </a:r>
          </a:p>
        </p:txBody>
      </p:sp>
      <p:sp>
        <p:nvSpPr>
          <p:cNvPr id="44" name="Tijdelijke aanduiding voor tekst 18">
            <a:extLst>
              <a:ext uri="{FF2B5EF4-FFF2-40B4-BE49-F238E27FC236}">
                <a16:creationId xmlns:a16="http://schemas.microsoft.com/office/drawing/2014/main" id="{0052C3E7-B5A5-E44C-91BD-16DB655583B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719251" y="5522976"/>
            <a:ext cx="2526566" cy="404812"/>
          </a:xfrm>
        </p:spPr>
        <p:txBody>
          <a:bodyPr lIns="0" rtlCol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nl-NL" noProof="0"/>
              <a:t>Klik om te bewerken</a:t>
            </a:r>
          </a:p>
        </p:txBody>
      </p:sp>
      <p:sp>
        <p:nvSpPr>
          <p:cNvPr id="45" name="Tijdelijke aanduiding voor afbeelding 16">
            <a:extLst>
              <a:ext uri="{FF2B5EF4-FFF2-40B4-BE49-F238E27FC236}">
                <a16:creationId xmlns:a16="http://schemas.microsoft.com/office/drawing/2014/main" id="{D4C618F6-4987-274F-8D08-0934922ACA5A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415955" y="4198047"/>
            <a:ext cx="923886" cy="922335"/>
          </a:xfrm>
        </p:spPr>
        <p:txBody>
          <a:bodyPr rtlCol="0">
            <a:noAutofit/>
          </a:bodyPr>
          <a:lstStyle/>
          <a:p>
            <a:pPr rtl="0"/>
            <a:r>
              <a:rPr lang="fr-FR" noProof="0"/>
              <a:t>Cliquez sur l'icône pour ajouter une image</a:t>
            </a:r>
            <a:endParaRPr lang="nl-NL" noProof="0"/>
          </a:p>
        </p:txBody>
      </p:sp>
      <p:sp>
        <p:nvSpPr>
          <p:cNvPr id="46" name="Tijdelijke aanduiding voor tekst 18">
            <a:extLst>
              <a:ext uri="{FF2B5EF4-FFF2-40B4-BE49-F238E27FC236}">
                <a16:creationId xmlns:a16="http://schemas.microsoft.com/office/drawing/2014/main" id="{04553546-0C16-4843-8655-70FFDC038AC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415955" y="5144542"/>
            <a:ext cx="2526566" cy="402336"/>
          </a:xfrm>
        </p:spPr>
        <p:txBody>
          <a:bodyPr lIns="0" rtlCol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nl-NL" noProof="0"/>
              <a:t>KLIK OM TE BEWERKEN</a:t>
            </a:r>
          </a:p>
        </p:txBody>
      </p:sp>
      <p:sp>
        <p:nvSpPr>
          <p:cNvPr id="47" name="Tijdelijke aanduiding voor tekst 18">
            <a:extLst>
              <a:ext uri="{FF2B5EF4-FFF2-40B4-BE49-F238E27FC236}">
                <a16:creationId xmlns:a16="http://schemas.microsoft.com/office/drawing/2014/main" id="{0F174D17-C816-804A-BED4-E43623C4668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415955" y="5522976"/>
            <a:ext cx="2526566" cy="404812"/>
          </a:xfrm>
        </p:spPr>
        <p:txBody>
          <a:bodyPr lIns="0" rtlCol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nl-NL" noProof="0"/>
              <a:t>Klik om te bewerken</a:t>
            </a:r>
          </a:p>
        </p:txBody>
      </p:sp>
      <p:sp>
        <p:nvSpPr>
          <p:cNvPr id="48" name="Tijdelijke aanduiding voor afbeelding 16">
            <a:extLst>
              <a:ext uri="{FF2B5EF4-FFF2-40B4-BE49-F238E27FC236}">
                <a16:creationId xmlns:a16="http://schemas.microsoft.com/office/drawing/2014/main" id="{3A5BCDFF-966C-EE4B-B676-0DC4FE521CDB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9097162" y="4198047"/>
            <a:ext cx="923886" cy="922335"/>
          </a:xfrm>
        </p:spPr>
        <p:txBody>
          <a:bodyPr rtlCol="0">
            <a:noAutofit/>
          </a:bodyPr>
          <a:lstStyle/>
          <a:p>
            <a:pPr rtl="0"/>
            <a:r>
              <a:rPr lang="fr-FR" noProof="0"/>
              <a:t>Cliquez sur l'icône pour ajouter une image</a:t>
            </a:r>
            <a:endParaRPr lang="nl-NL" noProof="0"/>
          </a:p>
        </p:txBody>
      </p:sp>
      <p:sp>
        <p:nvSpPr>
          <p:cNvPr id="49" name="Tijdelijke aanduiding voor tekst 18">
            <a:extLst>
              <a:ext uri="{FF2B5EF4-FFF2-40B4-BE49-F238E27FC236}">
                <a16:creationId xmlns:a16="http://schemas.microsoft.com/office/drawing/2014/main" id="{3E877DB1-D772-1B4C-8F31-F2C6ACE01CF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097162" y="5144542"/>
            <a:ext cx="2526566" cy="402336"/>
          </a:xfrm>
        </p:spPr>
        <p:txBody>
          <a:bodyPr lIns="0" rtlCol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nl-NL" noProof="0"/>
              <a:t>KLIK OM TE BEWERKEN</a:t>
            </a:r>
          </a:p>
        </p:txBody>
      </p:sp>
      <p:sp>
        <p:nvSpPr>
          <p:cNvPr id="50" name="Tijdelijke aanduiding voor tekst 18">
            <a:extLst>
              <a:ext uri="{FF2B5EF4-FFF2-40B4-BE49-F238E27FC236}">
                <a16:creationId xmlns:a16="http://schemas.microsoft.com/office/drawing/2014/main" id="{BE7B6561-93FC-9B47-B1F2-95F66BC3A85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097162" y="5522976"/>
            <a:ext cx="2526566" cy="404812"/>
          </a:xfrm>
        </p:spPr>
        <p:txBody>
          <a:bodyPr lIns="0" rtlCol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nl-NL" noProof="0"/>
              <a:t>Klik om te bewerken</a:t>
            </a:r>
          </a:p>
        </p:txBody>
      </p:sp>
      <p:sp>
        <p:nvSpPr>
          <p:cNvPr id="51" name="Titel 1">
            <a:extLst>
              <a:ext uri="{FF2B5EF4-FFF2-40B4-BE49-F238E27FC236}">
                <a16:creationId xmlns:a16="http://schemas.microsoft.com/office/drawing/2014/main" id="{373FEBAB-37BE-6B43-AFCA-653DB9B959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6017" y="1033272"/>
            <a:ext cx="8357616" cy="969264"/>
          </a:xfrm>
        </p:spPr>
        <p:txBody>
          <a:bodyPr rtlCol="0" anchor="ctr">
            <a:noAutofit/>
          </a:bodyPr>
          <a:lstStyle>
            <a:lvl1pPr algn="l">
              <a:defRPr sz="4000" cap="all" spc="300" baseline="0">
                <a:solidFill>
                  <a:schemeClr val="bg1"/>
                </a:solidFill>
                <a:latin typeface="Bahnschrift" panose="020B0502040204020203" pitchFamily="34" charset="0"/>
              </a:defRPr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624061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jdlij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fld id="{C4C87098-8399-4B3D-9BBD-C3F18B36F0C3}" type="datetime1">
              <a:rPr lang="nl-NL" noProof="0" smtClean="0"/>
              <a:t>4-7-2023</a:t>
            </a:fld>
            <a:endParaRPr lang="nl-NL" noProof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r>
              <a:rPr lang="nl-NL" noProof="0"/>
              <a:t>PRESENTATIETITEL</a:t>
            </a:r>
          </a:p>
        </p:txBody>
      </p:sp>
      <p:pic>
        <p:nvPicPr>
          <p:cNvPr id="6" name="Image 5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6873C3B3-289D-7CC5-9C92-17142870A8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24010" y="129187"/>
            <a:ext cx="1652330" cy="929436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2890616-DF3F-0505-C044-34149917749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5597" y="1682242"/>
            <a:ext cx="7970837" cy="33559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BE"/>
          </a:p>
        </p:txBody>
      </p:sp>
      <p:pic>
        <p:nvPicPr>
          <p:cNvPr id="2" name="Image 1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A67173F7-F518-79D9-0A88-D7AFE19BBE7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34417" y="6077553"/>
            <a:ext cx="1440468" cy="101846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B2F7D40-2813-F0CC-B49D-55934B291A17}"/>
              </a:ext>
            </a:extLst>
          </p:cNvPr>
          <p:cNvSpPr txBox="1"/>
          <p:nvPr userDrawn="1"/>
        </p:nvSpPr>
        <p:spPr>
          <a:xfrm>
            <a:off x="151471" y="6164611"/>
            <a:ext cx="8853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100" i="1" dirty="0" err="1">
                <a:solidFill>
                  <a:srgbClr val="002060"/>
                </a:solidFill>
              </a:rPr>
              <a:t>Hosted</a:t>
            </a:r>
            <a:r>
              <a:rPr lang="fr-BE" sz="1100" i="1" dirty="0">
                <a:solidFill>
                  <a:srgbClr val="002060"/>
                </a:solidFill>
              </a:rPr>
              <a:t> by</a:t>
            </a:r>
            <a:endParaRPr lang="nl-BE" sz="11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666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,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9F4C3CA-7962-4B8E-8004-FBD88F0EF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fld id="{DAB0B192-A34D-4B23-A9A3-FBD4C3748DF3}" type="datetime1">
              <a:rPr lang="nl-NL" noProof="0" smtClean="0"/>
              <a:t>4-7-2023</a:t>
            </a:fld>
            <a:endParaRPr lang="nl-NL" noProof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E7B5E76-E101-4994-92F5-1F540EB1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53114" y="6356350"/>
            <a:ext cx="2188029" cy="365125"/>
          </a:xfrm>
        </p:spPr>
        <p:txBody>
          <a:bodyPr rtlCol="0"/>
          <a:lstStyle>
            <a:lvl1pPr algn="r">
              <a:defRPr sz="1000"/>
            </a:lvl1pPr>
          </a:lstStyle>
          <a:p>
            <a:pPr rtl="0"/>
            <a:r>
              <a:rPr lang="nl-NL" noProof="0"/>
              <a:t>PRESENTATIETITEL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249F242-2699-411D-B3F7-3D6D480E4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fld id="{294A09A9-5501-47C1-A89A-A340965A2BE2}" type="slidenum">
              <a:rPr lang="nl-NL" noProof="0" smtClean="0"/>
              <a:pPr rtl="0"/>
              <a:t>‹N°›</a:t>
            </a:fld>
            <a:endParaRPr lang="nl-NL" noProof="0"/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59FE6242-19BA-2847-9959-30D6F0E27035}"/>
              </a:ext>
            </a:extLst>
          </p:cNvPr>
          <p:cNvCxnSpPr/>
          <p:nvPr userDrawn="1"/>
        </p:nvCxnSpPr>
        <p:spPr>
          <a:xfrm flipH="1">
            <a:off x="6333066" y="0"/>
            <a:ext cx="1533832" cy="6091084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el 11">
            <a:extLst>
              <a:ext uri="{FF2B5EF4-FFF2-40B4-BE49-F238E27FC236}">
                <a16:creationId xmlns:a16="http://schemas.microsoft.com/office/drawing/2014/main" id="{715A3155-E4BF-478C-8D90-C66F5EB274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3683" y="879636"/>
            <a:ext cx="6192892" cy="1198179"/>
          </a:xfrm>
          <a:custGeom>
            <a:avLst/>
            <a:gdLst>
              <a:gd name="connsiteX0" fmla="*/ 0 w 6192892"/>
              <a:gd name="connsiteY0" fmla="*/ 0 h 1198179"/>
              <a:gd name="connsiteX1" fmla="*/ 6192892 w 6192892"/>
              <a:gd name="connsiteY1" fmla="*/ 0 h 1198179"/>
              <a:gd name="connsiteX2" fmla="*/ 5947075 w 6192892"/>
              <a:gd name="connsiteY2" fmla="*/ 1198179 h 1198179"/>
              <a:gd name="connsiteX3" fmla="*/ 0 w 6192892"/>
              <a:gd name="connsiteY3" fmla="*/ 1198179 h 119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92892" h="1198179">
                <a:moveTo>
                  <a:pt x="0" y="0"/>
                </a:moveTo>
                <a:lnTo>
                  <a:pt x="6192892" y="0"/>
                </a:lnTo>
                <a:lnTo>
                  <a:pt x="5947075" y="1198179"/>
                </a:lnTo>
                <a:lnTo>
                  <a:pt x="0" y="1198179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228600" rtlCol="0" anchor="ctr">
            <a:noAutofit/>
          </a:bodyPr>
          <a:lstStyle>
            <a:lvl1pPr algn="l">
              <a:lnSpc>
                <a:spcPct val="100000"/>
              </a:lnSpc>
              <a:defRPr sz="4000" cap="all" spc="300" baseline="0">
                <a:solidFill>
                  <a:schemeClr val="bg1"/>
                </a:solidFill>
                <a:latin typeface="Bahnschrift" panose="020B0502040204020203" pitchFamily="34" charset="0"/>
              </a:defRPr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10" name="Subtitel 2">
            <a:extLst>
              <a:ext uri="{FF2B5EF4-FFF2-40B4-BE49-F238E27FC236}">
                <a16:creationId xmlns:a16="http://schemas.microsoft.com/office/drawing/2014/main" id="{EDF23CDC-9A9D-5247-AD71-0A10D94BDCB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6016" y="2551819"/>
            <a:ext cx="4413068" cy="3539265"/>
          </a:xfrm>
        </p:spPr>
        <p:txBody>
          <a:bodyPr rtlCol="0">
            <a:normAutofit/>
          </a:bodyPr>
          <a:lstStyle>
            <a:lvl1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  <a:defRPr sz="2000" spc="140" baseline="0">
                <a:solidFill>
                  <a:schemeClr val="tx2"/>
                </a:solidFill>
                <a:latin typeface="Tw Cen MT" panose="020B06020201040206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nl-NL" noProof="0"/>
              <a:t>Klik om de subtitelstijl van het model te bewerken</a:t>
            </a:r>
          </a:p>
        </p:txBody>
      </p:sp>
      <p:sp>
        <p:nvSpPr>
          <p:cNvPr id="27" name="Tijdelijke aanduiding voor afbeelding 26">
            <a:extLst>
              <a:ext uri="{FF2B5EF4-FFF2-40B4-BE49-F238E27FC236}">
                <a16:creationId xmlns:a16="http://schemas.microsoft.com/office/drawing/2014/main" id="{0DA38E85-9448-450D-A4ED-FFA79C7100D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61342" y="0"/>
            <a:ext cx="5730658" cy="6858000"/>
          </a:xfrm>
          <a:custGeom>
            <a:avLst/>
            <a:gdLst>
              <a:gd name="connsiteX0" fmla="*/ 1688746 w 5730658"/>
              <a:gd name="connsiteY0" fmla="*/ 0 h 6858000"/>
              <a:gd name="connsiteX1" fmla="*/ 5730658 w 5730658"/>
              <a:gd name="connsiteY1" fmla="*/ 0 h 6858000"/>
              <a:gd name="connsiteX2" fmla="*/ 5730658 w 5730658"/>
              <a:gd name="connsiteY2" fmla="*/ 6858000 h 6858000"/>
              <a:gd name="connsiteX3" fmla="*/ 31751 w 5730658"/>
              <a:gd name="connsiteY3" fmla="*/ 6858000 h 6858000"/>
              <a:gd name="connsiteX4" fmla="*/ 31751 w 5730658"/>
              <a:gd name="connsiteY4" fmla="*/ 6857688 h 6858000"/>
              <a:gd name="connsiteX5" fmla="*/ 0 w 5730658"/>
              <a:gd name="connsiteY5" fmla="*/ 6857932 h 6858000"/>
              <a:gd name="connsiteX6" fmla="*/ 31751 w 5730658"/>
              <a:gd name="connsiteY6" fmla="*/ 6729501 h 6858000"/>
              <a:gd name="connsiteX7" fmla="*/ 31751 w 5730658"/>
              <a:gd name="connsiteY7" fmla="*/ 6681788 h 6858000"/>
              <a:gd name="connsiteX8" fmla="*/ 43547 w 5730658"/>
              <a:gd name="connsiteY8" fmla="*/ 6681788 h 6858000"/>
              <a:gd name="connsiteX9" fmla="*/ 1688746 w 5730658"/>
              <a:gd name="connsiteY9" fmla="*/ 270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30658" h="6858000">
                <a:moveTo>
                  <a:pt x="1688746" y="0"/>
                </a:moveTo>
                <a:lnTo>
                  <a:pt x="5730658" y="0"/>
                </a:lnTo>
                <a:lnTo>
                  <a:pt x="5730658" y="6858000"/>
                </a:lnTo>
                <a:lnTo>
                  <a:pt x="31751" y="6858000"/>
                </a:lnTo>
                <a:lnTo>
                  <a:pt x="31751" y="6857688"/>
                </a:lnTo>
                <a:lnTo>
                  <a:pt x="0" y="6857932"/>
                </a:lnTo>
                <a:lnTo>
                  <a:pt x="31751" y="6729501"/>
                </a:lnTo>
                <a:lnTo>
                  <a:pt x="31751" y="6681788"/>
                </a:lnTo>
                <a:lnTo>
                  <a:pt x="43547" y="6681788"/>
                </a:lnTo>
                <a:lnTo>
                  <a:pt x="1688746" y="27053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nl-NL" noProof="0"/>
          </a:p>
        </p:txBody>
      </p:sp>
      <p:pic>
        <p:nvPicPr>
          <p:cNvPr id="2" name="Image 1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CFE3E62F-DB18-98C5-67F5-6BF8BC276E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24010" y="129187"/>
            <a:ext cx="1652330" cy="929436"/>
          </a:xfrm>
          <a:prstGeom prst="rect">
            <a:avLst/>
          </a:prstGeom>
        </p:spPr>
      </p:pic>
      <p:pic>
        <p:nvPicPr>
          <p:cNvPr id="3" name="Image 2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E7C7A644-EEB7-EBD7-385F-909B0F5276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34417" y="6077553"/>
            <a:ext cx="1440468" cy="101846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5C72BC0-117E-7088-73F8-E97EBD028C00}"/>
              </a:ext>
            </a:extLst>
          </p:cNvPr>
          <p:cNvSpPr txBox="1"/>
          <p:nvPr userDrawn="1"/>
        </p:nvSpPr>
        <p:spPr>
          <a:xfrm>
            <a:off x="151471" y="6164611"/>
            <a:ext cx="8853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100" i="1" dirty="0" err="1">
                <a:solidFill>
                  <a:srgbClr val="002060"/>
                </a:solidFill>
              </a:rPr>
              <a:t>Hosted</a:t>
            </a:r>
            <a:r>
              <a:rPr lang="fr-BE" sz="1100" i="1" dirty="0">
                <a:solidFill>
                  <a:srgbClr val="002060"/>
                </a:solidFill>
              </a:rPr>
              <a:t> by</a:t>
            </a:r>
            <a:endParaRPr lang="nl-BE" sz="11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694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ie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hoek 21">
            <a:extLst>
              <a:ext uri="{FF2B5EF4-FFF2-40B4-BE49-F238E27FC236}">
                <a16:creationId xmlns:a16="http://schemas.microsoft.com/office/drawing/2014/main" id="{0F72571D-58D5-4367-9E7E-94A5A5D795B8}"/>
              </a:ext>
            </a:extLst>
          </p:cNvPr>
          <p:cNvSpPr/>
          <p:nvPr userDrawn="1"/>
        </p:nvSpPr>
        <p:spPr>
          <a:xfrm>
            <a:off x="693682" y="2286000"/>
            <a:ext cx="11498318" cy="34163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noProof="0"/>
          </a:p>
        </p:txBody>
      </p:sp>
      <p:sp>
        <p:nvSpPr>
          <p:cNvPr id="21" name="Tijdelijke aanduiding voor afbeelding 20">
            <a:extLst>
              <a:ext uri="{FF2B5EF4-FFF2-40B4-BE49-F238E27FC236}">
                <a16:creationId xmlns:a16="http://schemas.microsoft.com/office/drawing/2014/main" id="{ACD184E7-842E-4CDA-8022-CFE5CEA0DB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8534400" cy="6858000"/>
          </a:xfrm>
          <a:custGeom>
            <a:avLst/>
            <a:gdLst>
              <a:gd name="connsiteX0" fmla="*/ 0 w 8534400"/>
              <a:gd name="connsiteY0" fmla="*/ 0 h 6858000"/>
              <a:gd name="connsiteX1" fmla="*/ 6827520 w 8534400"/>
              <a:gd name="connsiteY1" fmla="*/ 0 h 6858000"/>
              <a:gd name="connsiteX2" fmla="*/ 7396480 w 8534400"/>
              <a:gd name="connsiteY2" fmla="*/ 2286000 h 6858000"/>
              <a:gd name="connsiteX3" fmla="*/ 693682 w 8534400"/>
              <a:gd name="connsiteY3" fmla="*/ 2286000 h 6858000"/>
              <a:gd name="connsiteX4" fmla="*/ 693682 w 8534400"/>
              <a:gd name="connsiteY4" fmla="*/ 5702300 h 6858000"/>
              <a:gd name="connsiteX5" fmla="*/ 8246759 w 8534400"/>
              <a:gd name="connsiteY5" fmla="*/ 5702300 h 6858000"/>
              <a:gd name="connsiteX6" fmla="*/ 8534400 w 8534400"/>
              <a:gd name="connsiteY6" fmla="*/ 6858000 h 6858000"/>
              <a:gd name="connsiteX7" fmla="*/ 0 w 85344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34400" h="6858000">
                <a:moveTo>
                  <a:pt x="0" y="0"/>
                </a:moveTo>
                <a:lnTo>
                  <a:pt x="6827520" y="0"/>
                </a:lnTo>
                <a:lnTo>
                  <a:pt x="7396480" y="2286000"/>
                </a:lnTo>
                <a:lnTo>
                  <a:pt x="693682" y="2286000"/>
                </a:lnTo>
                <a:lnTo>
                  <a:pt x="693682" y="5702300"/>
                </a:lnTo>
                <a:lnTo>
                  <a:pt x="8246759" y="5702300"/>
                </a:lnTo>
                <a:lnTo>
                  <a:pt x="85344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fr-FR" noProof="0"/>
              <a:t>Cliquez sur l'icône pour ajouter une image</a:t>
            </a:r>
            <a:endParaRPr lang="nl-NL" noProof="0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9F4C3CA-7962-4B8E-8004-FBD88F0EF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fld id="{7FF4D923-78D4-4C2E-B5D2-4A09C7FFDC8A}" type="datetime1">
              <a:rPr lang="nl-NL" noProof="0" smtClean="0"/>
              <a:t>4-7-2023</a:t>
            </a:fld>
            <a:endParaRPr lang="nl-NL" noProof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E7B5E76-E101-4994-92F5-1F540EB1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nl-NL" noProof="0"/>
              <a:t>PRESENTATIETITEL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249F242-2699-411D-B3F7-3D6D480E4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000"/>
            </a:lvl1pPr>
          </a:lstStyle>
          <a:p>
            <a:pPr rtl="0"/>
            <a:fld id="{294A09A9-5501-47C1-A89A-A340965A2BE2}" type="slidenum">
              <a:rPr lang="nl-NL" noProof="0" smtClean="0"/>
              <a:pPr rtl="0"/>
              <a:t>‹N°›</a:t>
            </a:fld>
            <a:endParaRPr lang="nl-NL" noProof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CC650A3-C37B-8949-AAFB-1CA610A432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61069" y="2654299"/>
            <a:ext cx="3165475" cy="270510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000" cap="all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0" indent="0">
              <a:lnSpc>
                <a:spcPct val="9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2pPr>
            <a:lvl3pPr marL="9144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3pPr>
            <a:lvl4pPr marL="13716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4pPr>
            <a:lvl5pPr marL="18288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</p:txBody>
      </p:sp>
      <p:sp>
        <p:nvSpPr>
          <p:cNvPr id="14" name="Tijdelijke aanduiding voor tekst 2">
            <a:extLst>
              <a:ext uri="{FF2B5EF4-FFF2-40B4-BE49-F238E27FC236}">
                <a16:creationId xmlns:a16="http://schemas.microsoft.com/office/drawing/2014/main" id="{6823CE96-7B45-0E4E-8DD2-AAE6F7DB97C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15132" y="2654299"/>
            <a:ext cx="3165475" cy="270510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000" cap="all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0" indent="0">
              <a:lnSpc>
                <a:spcPct val="9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2pPr>
            <a:lvl3pPr marL="9144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3pPr>
            <a:lvl4pPr marL="13716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4pPr>
            <a:lvl5pPr marL="18288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</p:txBody>
      </p:sp>
      <p:sp>
        <p:nvSpPr>
          <p:cNvPr id="15" name="Tijdelijke aanduiding voor tekst 2">
            <a:extLst>
              <a:ext uri="{FF2B5EF4-FFF2-40B4-BE49-F238E27FC236}">
                <a16:creationId xmlns:a16="http://schemas.microsoft.com/office/drawing/2014/main" id="{7F451F20-9248-594B-8CD5-3442A64513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19032" y="2654299"/>
            <a:ext cx="3165475" cy="270510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000" cap="all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0" indent="0">
              <a:lnSpc>
                <a:spcPct val="9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2pPr>
            <a:lvl3pPr marL="9144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3pPr>
            <a:lvl4pPr marL="13716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4pPr>
            <a:lvl5pPr marL="18288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5pPr>
          </a:lstStyle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</p:txBody>
      </p: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92008AA3-BEDF-CE40-9D94-F5875454E799}"/>
              </a:ext>
            </a:extLst>
          </p:cNvPr>
          <p:cNvCxnSpPr>
            <a:cxnSpLocks/>
          </p:cNvCxnSpPr>
          <p:nvPr userDrawn="1"/>
        </p:nvCxnSpPr>
        <p:spPr>
          <a:xfrm>
            <a:off x="7108236" y="0"/>
            <a:ext cx="1533832" cy="6091084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el 19">
            <a:extLst>
              <a:ext uri="{FF2B5EF4-FFF2-40B4-BE49-F238E27FC236}">
                <a16:creationId xmlns:a16="http://schemas.microsoft.com/office/drawing/2014/main" id="{028065BE-52F2-4F89-82A3-E5DA80527B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3684" y="879636"/>
            <a:ext cx="6294727" cy="1206888"/>
          </a:xfrm>
          <a:custGeom>
            <a:avLst/>
            <a:gdLst>
              <a:gd name="connsiteX0" fmla="*/ 5986630 w 6294727"/>
              <a:gd name="connsiteY0" fmla="*/ 0 h 1206888"/>
              <a:gd name="connsiteX1" fmla="*/ 6294727 w 6294727"/>
              <a:gd name="connsiteY1" fmla="*/ 1206888 h 1206888"/>
              <a:gd name="connsiteX2" fmla="*/ 0 w 6294727"/>
              <a:gd name="connsiteY2" fmla="*/ 1206888 h 1206888"/>
              <a:gd name="connsiteX3" fmla="*/ 0 w 6294727"/>
              <a:gd name="connsiteY3" fmla="*/ 8709 h 1206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4727" h="1206888">
                <a:moveTo>
                  <a:pt x="5986630" y="0"/>
                </a:moveTo>
                <a:lnTo>
                  <a:pt x="6294727" y="1206888"/>
                </a:lnTo>
                <a:lnTo>
                  <a:pt x="0" y="1206888"/>
                </a:lnTo>
                <a:lnTo>
                  <a:pt x="0" y="8709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rtlCol="0" anchor="ctr">
            <a:noAutofit/>
          </a:bodyPr>
          <a:lstStyle>
            <a:lvl1pPr algn="l">
              <a:defRPr sz="4000" cap="all" spc="300" baseline="0">
                <a:solidFill>
                  <a:schemeClr val="bg1"/>
                </a:solidFill>
                <a:latin typeface="Bahnschrift" panose="020B0502040204020203" pitchFamily="34" charset="0"/>
              </a:defRPr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831027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308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60000"/>
                    <a:lumOff val="40000"/>
                  </a:schemeClr>
                </a:solidFill>
                <a:latin typeface="Tw Cen MT" panose="020B0602020104020603" pitchFamily="34" charset="77"/>
              </a:defRPr>
            </a:lvl1pPr>
          </a:lstStyle>
          <a:p>
            <a:pPr rtl="0"/>
            <a:fld id="{A7971BA1-65BF-4358-91C7-5876DE2CCA70}" type="datetime1">
              <a:rPr lang="nl-NL" noProof="0" smtClean="0"/>
              <a:t>4-7-2023</a:t>
            </a:fld>
            <a:endParaRPr lang="nl-NL" noProof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spc="50" baseline="0">
                <a:solidFill>
                  <a:schemeClr val="tx2">
                    <a:lumMod val="60000"/>
                    <a:lumOff val="40000"/>
                  </a:schemeClr>
                </a:solidFill>
                <a:latin typeface="Tw Cen MT" panose="020B0602020104020603" pitchFamily="34" charset="77"/>
              </a:defRPr>
            </a:lvl1pPr>
          </a:lstStyle>
          <a:p>
            <a:pPr rtl="0"/>
            <a:r>
              <a:rPr lang="nl-NL" noProof="0"/>
              <a:t>PRESENTATIETITEL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71342" y="6356350"/>
            <a:ext cx="15396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>
                    <a:lumMod val="60000"/>
                    <a:lumOff val="40000"/>
                  </a:schemeClr>
                </a:solidFill>
                <a:latin typeface="Tw Cen MT" panose="020B0602020104020603" pitchFamily="34" charset="77"/>
              </a:defRPr>
            </a:lvl1pPr>
          </a:lstStyle>
          <a:p>
            <a:pPr rtl="0"/>
            <a:fld id="{294A09A9-5501-47C1-A89A-A340965A2BE2}" type="slidenum">
              <a:rPr lang="nl-NL" noProof="0" smtClean="0"/>
              <a:pPr rtl="0"/>
              <a:t>‹N°›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1" r:id="rId4"/>
    <p:sldLayoutId id="2147483654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52" r:id="rId11"/>
    <p:sldLayoutId id="2147483665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Tijdelijke aanduiding voor afbeelding 11">
            <a:extLst>
              <a:ext uri="{FF2B5EF4-FFF2-40B4-BE49-F238E27FC236}">
                <a16:creationId xmlns:a16="http://schemas.microsoft.com/office/drawing/2014/main" id="{AEC58393-FADE-4230-9BF7-311D876214B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8657" r="8657"/>
          <a:stretch/>
        </p:blipFill>
        <p:spPr>
          <a:xfrm>
            <a:off x="3686175" y="0"/>
            <a:ext cx="8505825" cy="6858000"/>
          </a:xfr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46" y="1881121"/>
            <a:ext cx="7659486" cy="1198178"/>
          </a:xfrm>
        </p:spPr>
        <p:txBody>
          <a:bodyPr rtlCol="0"/>
          <a:lstStyle/>
          <a:p>
            <a:pPr rtl="0"/>
            <a:r>
              <a:rPr lang="nl-NL" dirty="0"/>
              <a:t>TITLE OF THE PRESENTATION</a:t>
            </a:r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5246" y="3594502"/>
            <a:ext cx="2952599" cy="1726435"/>
          </a:xfrm>
        </p:spPr>
        <p:txBody>
          <a:bodyPr rtlCol="0"/>
          <a:lstStyle/>
          <a:p>
            <a:pPr rtl="0"/>
            <a:r>
              <a:rPr lang="nl-NL" dirty="0"/>
              <a:t>SPEAKER CONTACT DETAILS</a:t>
            </a:r>
          </a:p>
          <a:p>
            <a:pPr rtl="0"/>
            <a:r>
              <a:rPr lang="nl-NL" dirty="0"/>
              <a:t>COMPANY NAME</a:t>
            </a:r>
          </a:p>
        </p:txBody>
      </p:sp>
      <p:pic>
        <p:nvPicPr>
          <p:cNvPr id="5" name="Image 4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68DCD950-0C76-40C7-5CB0-22EF8BF4E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4199" y="5467884"/>
            <a:ext cx="2544910" cy="179935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992BAD6-6ADB-A36A-D614-830E5D5357A5}"/>
              </a:ext>
            </a:extLst>
          </p:cNvPr>
          <p:cNvSpPr txBox="1"/>
          <p:nvPr/>
        </p:nvSpPr>
        <p:spPr>
          <a:xfrm>
            <a:off x="339635" y="5682251"/>
            <a:ext cx="8735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1400" i="1" dirty="0" err="1">
                <a:solidFill>
                  <a:srgbClr val="002060"/>
                </a:solidFill>
              </a:rPr>
              <a:t>Hosted</a:t>
            </a:r>
            <a:r>
              <a:rPr lang="fr-BE" sz="1400" i="1" dirty="0">
                <a:solidFill>
                  <a:srgbClr val="002060"/>
                </a:solidFill>
              </a:rPr>
              <a:t> by</a:t>
            </a:r>
            <a:endParaRPr lang="nl-BE" sz="14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C32152-65A9-99FE-2DAE-EBF95D2F3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Insert </a:t>
            </a:r>
            <a:r>
              <a:rPr lang="fr-BE" dirty="0" err="1"/>
              <a:t>title</a:t>
            </a:r>
            <a:endParaRPr lang="nl-BE" dirty="0"/>
          </a:p>
        </p:txBody>
      </p:sp>
      <p:sp>
        <p:nvSpPr>
          <p:cNvPr id="3" name="Espace réservé du contenu 9">
            <a:extLst>
              <a:ext uri="{FF2B5EF4-FFF2-40B4-BE49-F238E27FC236}">
                <a16:creationId xmlns:a16="http://schemas.microsoft.com/office/drawing/2014/main" id="{4B53984C-E652-4CAA-D924-134B329730E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36787" y="2018491"/>
            <a:ext cx="8100443" cy="3545546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80645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6A930E33-E708-BD12-99D6-22BD9B7FBD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5597" y="1682242"/>
            <a:ext cx="7970837" cy="33559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53389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6C9113F-9AB3-2C98-75B7-3DEB1CA16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nl-NL" noProof="0" smtClean="0"/>
              <a:pPr rtl="0"/>
              <a:t>4</a:t>
            </a:fld>
            <a:endParaRPr lang="nl-NL" noProof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87B22566-1454-E530-E772-ED4B17E737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 err="1"/>
              <a:t>Thank</a:t>
            </a:r>
            <a:r>
              <a:rPr lang="fr-BE" dirty="0"/>
              <a:t> </a:t>
            </a:r>
            <a:r>
              <a:rPr lang="fr-BE" dirty="0" err="1"/>
              <a:t>you</a:t>
            </a:r>
            <a:endParaRPr lang="nl-BE" dirty="0"/>
          </a:p>
        </p:txBody>
      </p:sp>
      <p:sp>
        <p:nvSpPr>
          <p:cNvPr id="6" name="Sous-titre 5">
            <a:extLst>
              <a:ext uri="{FF2B5EF4-FFF2-40B4-BE49-F238E27FC236}">
                <a16:creationId xmlns:a16="http://schemas.microsoft.com/office/drawing/2014/main" id="{90012367-E4F2-70F4-D6D1-DA6F45997B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dirty="0" err="1"/>
              <a:t>Add</a:t>
            </a:r>
            <a:r>
              <a:rPr lang="fr-BE" dirty="0"/>
              <a:t> contact </a:t>
            </a:r>
            <a:r>
              <a:rPr lang="fr-BE" dirty="0" err="1"/>
              <a:t>details</a:t>
            </a:r>
            <a:endParaRPr lang="nl-BE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60BF1BB0-2FEC-2A2E-E137-B3A7DAF10D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3709644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Creative Red 1">
      <a:dk1>
        <a:srgbClr val="000000"/>
      </a:dk1>
      <a:lt1>
        <a:srgbClr val="FFFFFF"/>
      </a:lt1>
      <a:dk2>
        <a:srgbClr val="3A3A3A"/>
      </a:dk2>
      <a:lt2>
        <a:srgbClr val="E7E6E6"/>
      </a:lt2>
      <a:accent1>
        <a:srgbClr val="632423"/>
      </a:accent1>
      <a:accent2>
        <a:srgbClr val="B51200"/>
      </a:accent2>
      <a:accent3>
        <a:srgbClr val="FD1B17"/>
      </a:accent3>
      <a:accent4>
        <a:srgbClr val="F9EBE5"/>
      </a:accent4>
      <a:accent5>
        <a:srgbClr val="03C9C6"/>
      </a:accent5>
      <a:accent6>
        <a:srgbClr val="01B9D1"/>
      </a:accent6>
      <a:hlink>
        <a:srgbClr val="0563C1"/>
      </a:hlink>
      <a:folHlink>
        <a:srgbClr val="954F72"/>
      </a:folHlink>
    </a:clrScheme>
    <a:fontScheme name="Custom 76">
      <a:majorFont>
        <a:latin typeface="Bahnschrift"/>
        <a:ea typeface=""/>
        <a:cs typeface=""/>
      </a:majorFont>
      <a:minorFont>
        <a:latin typeface="Tw Cen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9457626_TF11580736_Win32" id="{ACBEA3D2-1CB1-4C6B-85E2-6EDC5580BC28}" vid="{AA8456A3-767C-4A50-9B90-A496A3242687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D1B13BD-E781-417A-B53F-0EDDA23B05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32BC193-1E5D-42CA-92FB-CB15BBE1F56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B94C50BF-B542-4C65-9576-F6A949345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Creatieve rode presentatie</Template>
  <TotalTime>4331</TotalTime>
  <Words>54</Words>
  <Application>Microsoft Office PowerPoint</Application>
  <PresentationFormat>Grand écran</PresentationFormat>
  <Paragraphs>19</Paragraphs>
  <Slides>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Bahnschrift</vt:lpstr>
      <vt:lpstr>Calibri</vt:lpstr>
      <vt:lpstr>Tw Cen MT</vt:lpstr>
      <vt:lpstr>Office-thema</vt:lpstr>
      <vt:lpstr>TITLE OF THE PRESENTATION</vt:lpstr>
      <vt:lpstr>Insert title</vt:lpstr>
      <vt:lpstr>Présentation PowerPoint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PRESENTATION</dc:title>
  <dc:creator>Romina Conti</dc:creator>
  <cp:lastModifiedBy>Romina Conti</cp:lastModifiedBy>
  <cp:revision>9</cp:revision>
  <dcterms:created xsi:type="dcterms:W3CDTF">2023-06-08T11:59:06Z</dcterms:created>
  <dcterms:modified xsi:type="dcterms:W3CDTF">2023-07-04T07:43:19Z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